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sldIdLst>
    <p:sldId id="280" r:id="rId5"/>
    <p:sldId id="281" r:id="rId6"/>
    <p:sldId id="284" r:id="rId7"/>
    <p:sldId id="285" r:id="rId8"/>
    <p:sldId id="293" r:id="rId9"/>
    <p:sldId id="295" r:id="rId10"/>
    <p:sldId id="289" r:id="rId11"/>
    <p:sldId id="299" r:id="rId12"/>
    <p:sldId id="298" r:id="rId13"/>
    <p:sldId id="304" r:id="rId1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AFD8FA-F345-4A27-90A6-FBD0EAE3E9E3}">
          <p14:sldIdLst>
            <p14:sldId id="280"/>
          </p14:sldIdLst>
        </p14:section>
        <p14:section name="Untitled Section" id="{431814BB-C874-4815-B587-9C2CD274BE5F}">
          <p14:sldIdLst>
            <p14:sldId id="281"/>
            <p14:sldId id="284"/>
            <p14:sldId id="285"/>
            <p14:sldId id="293"/>
            <p14:sldId id="295"/>
            <p14:sldId id="289"/>
            <p14:sldId id="299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71" d="100"/>
          <a:sy n="71" d="100"/>
        </p:scale>
        <p:origin x="67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REVENUE $ 1,230,000</a:t>
            </a:r>
          </a:p>
        </c:rich>
      </c:tx>
      <c:layout>
        <c:manualLayout>
          <c:xMode val="edge"/>
          <c:yMode val="edge"/>
          <c:x val="1.1874999999999857E-3"/>
          <c:y val="0.93644492049330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$ 1 200 000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E0D-4DBF-B0C2-B1EA4B5EE6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EE0D-4DBF-B0C2-B1EA4B5EE6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E0D-4DBF-B0C2-B1EA4B5EE6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E0D-4DBF-B0C2-B1EA4B5EE63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E0D-4DBF-B0C2-B1EA4B5EE63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E0D-4DBF-B0C2-B1EA4B5EE63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E0D-4DBF-B0C2-B1EA4B5EE63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E0D-4DBF-B0C2-B1EA4B5EE63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0D-4DBF-B0C2-B1EA4B5EE63F}"/>
              </c:ext>
            </c:extLst>
          </c:dPt>
          <c:dLbls>
            <c:dLbl>
              <c:idx val="0"/>
              <c:layout>
                <c:manualLayout>
                  <c:x val="2.9687499999999999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0D-4DBF-B0C2-B1EA4B5EE63F}"/>
                </c:ext>
              </c:extLst>
            </c:dLbl>
            <c:dLbl>
              <c:idx val="1"/>
              <c:layout>
                <c:manualLayout>
                  <c:x val="1.5625000000000001E-3"/>
                  <c:y val="2.8124998269869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0D-4DBF-B0C2-B1EA4B5EE63F}"/>
                </c:ext>
              </c:extLst>
            </c:dLbl>
            <c:dLbl>
              <c:idx val="2"/>
              <c:layout>
                <c:manualLayout>
                  <c:x val="0.33124999999999999"/>
                  <c:y val="-1.80444105870313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0D-4DBF-B0C2-B1EA4B5EE63F}"/>
                </c:ext>
              </c:extLst>
            </c:dLbl>
            <c:dLbl>
              <c:idx val="3"/>
              <c:layout>
                <c:manualLayout>
                  <c:x val="-2.0312500000000028E-2"/>
                  <c:y val="-1.7187300393537351E-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0D-4DBF-B0C2-B1EA4B5EE63F}"/>
                </c:ext>
              </c:extLst>
            </c:dLbl>
            <c:dLbl>
              <c:idx val="4"/>
              <c:layout>
                <c:manualLayout>
                  <c:x val="-4.2187500000000031E-2"/>
                  <c:y val="-1.1718749279112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0D-4DBF-B0C2-B1EA4B5EE63F}"/>
                </c:ext>
              </c:extLst>
            </c:dLbl>
            <c:dLbl>
              <c:idx val="5"/>
              <c:layout>
                <c:manualLayout>
                  <c:x val="-3.5937499999999997E-2"/>
                  <c:y val="-2.343749855822560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0D-4DBF-B0C2-B1EA4B5EE63F}"/>
                </c:ext>
              </c:extLst>
            </c:dLbl>
            <c:dLbl>
              <c:idx val="6"/>
              <c:layout>
                <c:manualLayout>
                  <c:x val="-9.3750000000000028E-2"/>
                  <c:y val="-4.68749971164494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0D-4DBF-B0C2-B1EA4B5EE63F}"/>
                </c:ext>
              </c:extLst>
            </c:dLbl>
            <c:dLbl>
              <c:idx val="7"/>
              <c:layout>
                <c:manualLayout>
                  <c:x val="1.2500000000000001E-2"/>
                  <c:y val="-4.6874997116449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0D-4DBF-B0C2-B1EA4B5EE63F}"/>
                </c:ext>
              </c:extLst>
            </c:dLbl>
            <c:dLbl>
              <c:idx val="8"/>
              <c:layout>
                <c:manualLayout>
                  <c:x val="0.120312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0D-4DBF-B0C2-B1EA4B5EE63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Residential tax $384,473</c:v>
                </c:pt>
                <c:pt idx="1">
                  <c:v>Non-residential tax $41,584</c:v>
                </c:pt>
                <c:pt idx="2">
                  <c:v>Industial tax $384,129</c:v>
                </c:pt>
                <c:pt idx="3">
                  <c:v>Payments in lieu of taxes $42,157</c:v>
                </c:pt>
                <c:pt idx="4">
                  <c:v>Services $57,999</c:v>
                </c:pt>
                <c:pt idx="5">
                  <c:v>Government transfers $238,658</c:v>
                </c:pt>
                <c:pt idx="6">
                  <c:v>Transfers - accumulated surplus $50,000</c:v>
                </c:pt>
                <c:pt idx="7">
                  <c:v>Windmills $15,000</c:v>
                </c:pt>
                <c:pt idx="8">
                  <c:v>Other $16,000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0.31257967479674797</c:v>
                </c:pt>
                <c:pt idx="1">
                  <c:v>3.3808130081300812E-2</c:v>
                </c:pt>
                <c:pt idx="2">
                  <c:v>0.31257967479674797</c:v>
                </c:pt>
                <c:pt idx="3">
                  <c:v>3.4273983739837401E-2</c:v>
                </c:pt>
                <c:pt idx="4">
                  <c:v>4.7153658536585367E-2</c:v>
                </c:pt>
                <c:pt idx="5">
                  <c:v>0.19403170731707317</c:v>
                </c:pt>
                <c:pt idx="6">
                  <c:v>4.065040650406504E-2</c:v>
                </c:pt>
                <c:pt idx="7">
                  <c:v>1.2195121951219513E-2</c:v>
                </c:pt>
                <c:pt idx="8">
                  <c:v>1.3008130081300813E-2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0D-4DBF-B0C2-B1EA4B5EE6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$1,230,000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F73-45E1-8D19-9DB0DEA685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6-9F73-45E1-8D19-9DB0DEA685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9F73-45E1-8D19-9DB0DEA685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9F73-45E1-8D19-9DB0DEA685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9F73-45E1-8D19-9DB0DEA6854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9F73-45E1-8D19-9DB0DEA6854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9F73-45E1-8D19-9DB0DEA6854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9F73-45E1-8D19-9DB0DEA6854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9F73-45E1-8D19-9DB0DEA6854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9F73-45E1-8D19-9DB0DEA6854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9F73-45E1-8D19-9DB0DEA6854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9F73-45E1-8D19-9DB0DEA6854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9F73-45E1-8D19-9DB0DEA6854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F73-45E1-8D19-9DB0DEA6854E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9F73-45E1-8D19-9DB0DEA6854E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9F73-45E1-8D19-9DB0DEA6854E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9F73-45E1-8D19-9DB0DEA6854E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9F73-45E1-8D19-9DB0DEA6854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Residential tax $384,473</c:v>
                </c:pt>
                <c:pt idx="1">
                  <c:v>Non-residential tax $41,584</c:v>
                </c:pt>
                <c:pt idx="2">
                  <c:v>Industial tax $384,129</c:v>
                </c:pt>
                <c:pt idx="3">
                  <c:v>Payments in lieu of taxes $42,157</c:v>
                </c:pt>
                <c:pt idx="4">
                  <c:v>Services $57,999</c:v>
                </c:pt>
                <c:pt idx="5">
                  <c:v>Government transfers $238,658</c:v>
                </c:pt>
                <c:pt idx="6">
                  <c:v>Transfers - accumulated surplus $50,000</c:v>
                </c:pt>
                <c:pt idx="7">
                  <c:v>Windmills $15,000</c:v>
                </c:pt>
                <c:pt idx="8">
                  <c:v>Other $16,000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14-9F73-45E1-8D19-9DB0DEA6854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ESTABLISH PRIORITIES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Discussion  by members of council and preparation of draft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ADOPTION &amp;</a:t>
          </a:r>
        </a:p>
        <a:p>
          <a:pPr>
            <a:lnSpc>
              <a:spcPct val="100000"/>
            </a:lnSpc>
          </a:pPr>
          <a:r>
            <a:rPr lang="en-US"/>
            <a:t>PUBLICATION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C1BC2591-8C91-4D2E-838F-26D0C00739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Presentation of final document and adoption </a:t>
          </a:r>
        </a:p>
      </dgm:t>
    </dgm:pt>
    <dgm:pt modelId="{7DCA0393-C91B-458E-9602-70CA0004F5AA}" type="parTrans" cxnId="{D20E76FA-21CC-446B-8735-8A5FCDFC9E0E}">
      <dgm:prSet/>
      <dgm:spPr/>
      <dgm:t>
        <a:bodyPr/>
        <a:lstStyle/>
        <a:p>
          <a:endParaRPr lang="en-US"/>
        </a:p>
      </dgm:t>
    </dgm:pt>
    <dgm:pt modelId="{472A1DB7-924E-4E35-8E55-E1EE1C624B51}" type="sibTrans" cxnId="{D20E76FA-21CC-446B-8735-8A5FCDFC9E0E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</a:t>
          </a:r>
        </a:p>
        <a:p>
          <a:pPr>
            <a:lnSpc>
              <a:spcPct val="100000"/>
            </a:lnSpc>
          </a:pPr>
          <a:r>
            <a:rPr lang="en-US" dirty="0"/>
            <a:t>DRAFT</a:t>
          </a:r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Presentation of draft, feedback and completion of final document</a:t>
          </a:r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6C041761-8FB9-471E-93B3-EB255C60C657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05116238-F340-4CBB-9482-7A8BBC2FB26D}" type="pres">
      <dgm:prSet presAssocID="{E754A2A0-41CE-428B-9DDC-DCD1FD12D16A}" presName="compNode" presStyleCnt="0"/>
      <dgm:spPr/>
    </dgm:pt>
    <dgm:pt modelId="{F0BB2E62-3DDC-44ED-B16E-DBD57A849822}" type="pres">
      <dgm:prSet presAssocID="{E754A2A0-41CE-428B-9DDC-DCD1FD12D16A}" presName="bgRect" presStyleLbl="bgShp" presStyleIdx="0" presStyleCnt="3"/>
      <dgm:spPr>
        <a:solidFill>
          <a:schemeClr val="bg1">
            <a:lumMod val="95000"/>
          </a:schemeClr>
        </a:solidFill>
      </dgm:spPr>
    </dgm:pt>
    <dgm:pt modelId="{E41832BC-142E-4D64-984E-7F9C28DA7BEF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428878F-DDA7-467B-8B91-020FD1DA667E}" type="pres">
      <dgm:prSet presAssocID="{E754A2A0-41CE-428B-9DDC-DCD1FD12D16A}" presName="spaceRect" presStyleCnt="0"/>
      <dgm:spPr/>
    </dgm:pt>
    <dgm:pt modelId="{5AAA79DD-B2D4-400A-90FD-E2C85826EF1C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592F99DF-9EF0-4ACB-97CB-6428ED854041}" type="pres">
      <dgm:prSet presAssocID="{E754A2A0-41CE-428B-9DDC-DCD1FD12D16A}" presName="desTx" presStyleLbl="revTx" presStyleIdx="1" presStyleCnt="6">
        <dgm:presLayoutVars/>
      </dgm:prSet>
      <dgm:spPr/>
    </dgm:pt>
    <dgm:pt modelId="{BB0EC6D1-DE0B-4B5A-8038-A1CEB8DF92CD}" type="pres">
      <dgm:prSet presAssocID="{02D8D4EF-9694-45C7-AF26-E20371B3C352}" presName="sibTrans" presStyleCnt="0"/>
      <dgm:spPr/>
    </dgm:pt>
    <dgm:pt modelId="{7C8725A2-FEA6-4BB9-83FF-E71F3675FB35}" type="pres">
      <dgm:prSet presAssocID="{B4C55E9F-B5C0-4AD1-919B-D2D83AC9CD40}" presName="compNode" presStyleCnt="0"/>
      <dgm:spPr/>
    </dgm:pt>
    <dgm:pt modelId="{A7E1B0C4-B22B-468C-A5C9-97A6151925A7}" type="pres">
      <dgm:prSet presAssocID="{B4C55E9F-B5C0-4AD1-919B-D2D83AC9CD40}" presName="bgRect" presStyleLbl="bgShp" presStyleIdx="1" presStyleCnt="3" custLinFactNeighborX="-5" custLinFactNeighborY="-3051"/>
      <dgm:spPr>
        <a:solidFill>
          <a:schemeClr val="bg1">
            <a:lumMod val="95000"/>
          </a:schemeClr>
        </a:solidFill>
      </dgm:spPr>
    </dgm:pt>
    <dgm:pt modelId="{2297F775-A398-4317-91D5-3FB68328923C}" type="pres">
      <dgm:prSet presAssocID="{B4C55E9F-B5C0-4AD1-919B-D2D83AC9CD4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7545458E-6D6C-4BC1-8912-D69F2553AF06}" type="pres">
      <dgm:prSet presAssocID="{B4C55E9F-B5C0-4AD1-919B-D2D83AC9CD40}" presName="spaceRect" presStyleCnt="0"/>
      <dgm:spPr/>
    </dgm:pt>
    <dgm:pt modelId="{7AD1DB68-FF92-4280-92EF-94D5770B76F7}" type="pres">
      <dgm:prSet presAssocID="{B4C55E9F-B5C0-4AD1-919B-D2D83AC9CD40}" presName="parTx" presStyleLbl="revTx" presStyleIdx="2" presStyleCnt="6">
        <dgm:presLayoutVars>
          <dgm:chMax val="0"/>
          <dgm:chPref val="0"/>
        </dgm:presLayoutVars>
      </dgm:prSet>
      <dgm:spPr/>
    </dgm:pt>
    <dgm:pt modelId="{2A5BECAD-941E-438D-ABB2-E199350C8897}" type="pres">
      <dgm:prSet presAssocID="{B4C55E9F-B5C0-4AD1-919B-D2D83AC9CD40}" presName="desTx" presStyleLbl="revTx" presStyleIdx="3" presStyleCnt="6">
        <dgm:presLayoutVars/>
      </dgm:prSet>
      <dgm:spPr/>
    </dgm:pt>
    <dgm:pt modelId="{86EE11E9-A776-4F1E-BA03-DF41EB093E9E}" type="pres">
      <dgm:prSet presAssocID="{A6301E27-5ACC-4907-A7C8-B41877235C87}" presName="sibTrans" presStyleCnt="0"/>
      <dgm:spPr/>
    </dgm:pt>
    <dgm:pt modelId="{9049F271-64C0-485A-A724-DD6F8DF56809}" type="pres">
      <dgm:prSet presAssocID="{28C188E4-A3B1-47AF-802E-B2DED21921BA}" presName="compNode" presStyleCnt="0"/>
      <dgm:spPr/>
    </dgm:pt>
    <dgm:pt modelId="{2C641057-89F2-4650-8F29-CFEB17E1EBD0}" type="pres">
      <dgm:prSet presAssocID="{28C188E4-A3B1-47AF-802E-B2DED21921BA}" presName="bgRect" presStyleLbl="bgShp" presStyleIdx="2" presStyleCnt="3"/>
      <dgm:spPr>
        <a:solidFill>
          <a:schemeClr val="bg1">
            <a:lumMod val="95000"/>
          </a:schemeClr>
        </a:solidFill>
      </dgm:spPr>
    </dgm:pt>
    <dgm:pt modelId="{DCE3EAE6-847E-47C6-B5A4-7D2CF26215C0}" type="pres">
      <dgm:prSet presAssocID="{28C188E4-A3B1-47AF-802E-B2DED21921B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8FDF920-B006-4CF3-A969-F5D7E4F7D687}" type="pres">
      <dgm:prSet presAssocID="{28C188E4-A3B1-47AF-802E-B2DED21921BA}" presName="spaceRect" presStyleCnt="0"/>
      <dgm:spPr/>
    </dgm:pt>
    <dgm:pt modelId="{C961F108-291A-4E26-A44C-971136D007DA}" type="pres">
      <dgm:prSet presAssocID="{28C188E4-A3B1-47AF-802E-B2DED21921BA}" presName="parTx" presStyleLbl="revTx" presStyleIdx="4" presStyleCnt="6">
        <dgm:presLayoutVars>
          <dgm:chMax val="0"/>
          <dgm:chPref val="0"/>
        </dgm:presLayoutVars>
      </dgm:prSet>
      <dgm:spPr/>
    </dgm:pt>
    <dgm:pt modelId="{4E8F37F5-1E5B-4D06-8619-01C034669815}" type="pres">
      <dgm:prSet presAssocID="{28C188E4-A3B1-47AF-802E-B2DED21921BA}" presName="desTx" presStyleLbl="revTx" presStyleIdx="5" presStyleCnt="6">
        <dgm:presLayoutVars/>
      </dgm:prSet>
      <dgm:spPr/>
    </dgm:pt>
  </dgm:ptLst>
  <dgm:cxnLst>
    <dgm:cxn modelId="{0FE4B23D-0C72-4FD9-A28B-4E7C4B4BE87F}" type="presOf" srcId="{C1BC2591-8C91-4D2E-838F-26D0C0073985}" destId="{4E8F37F5-1E5B-4D06-8619-01C034669815}" srcOrd="0" destOrd="0" presId="urn:microsoft.com/office/officeart/2018/2/layout/IconVerticalSolidList"/>
    <dgm:cxn modelId="{B807BF75-BC86-4A84-AB83-7B8BC68E737C}" srcId="{E817CCF5-DA3F-4E5F-BE7C-D8111B2BFEBA}" destId="{28C188E4-A3B1-47AF-802E-B2DED21921BA}" srcOrd="2" destOrd="0" parTransId="{C89C556F-BA69-4B68-9F7C-1121B26764B0}" sibTransId="{7BEFF1EA-4DB5-4BD3-A89B-DF0184626A1A}"/>
    <dgm:cxn modelId="{0371DF79-1E10-46E7-8CB4-6F65BC751E6B}" type="presOf" srcId="{B4C55E9F-B5C0-4AD1-919B-D2D83AC9CD40}" destId="{7AD1DB68-FF92-4280-92EF-94D5770B76F7}" srcOrd="0" destOrd="0" presId="urn:microsoft.com/office/officeart/2018/2/layout/IconVerticalSolidList"/>
    <dgm:cxn modelId="{40A9EE7A-74D2-47A4-9065-446455FAA8BD}" type="presOf" srcId="{28C188E4-A3B1-47AF-802E-B2DED21921BA}" destId="{C961F108-291A-4E26-A44C-971136D007DA}" srcOrd="0" destOrd="0" presId="urn:microsoft.com/office/officeart/2018/2/layout/IconVerticalSolidList"/>
    <dgm:cxn modelId="{9E121C7B-7511-47D7-817E-3C5D0964722F}" type="presOf" srcId="{6BF509EE-1E1E-4BF7-84F4-158CD8D2DC09}" destId="{2A5BECAD-941E-438D-ABB2-E199350C8897}" srcOrd="0" destOrd="0" presId="urn:microsoft.com/office/officeart/2018/2/layout/IconVerticalSolidList"/>
    <dgm:cxn modelId="{F42DACB0-F11C-42C8-841E-CCD7D61FDB82}" type="presOf" srcId="{C2F66EED-74C3-4F36-A1D4-8AFCBB009938}" destId="{592F99DF-9EF0-4ACB-97CB-6428ED854041}" srcOrd="0" destOrd="0" presId="urn:microsoft.com/office/officeart/2018/2/layout/IconVerticalSolidList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4B85E7BF-24EA-4236-935C-7DF679EF9FE0}" type="presOf" srcId="{E817CCF5-DA3F-4E5F-BE7C-D8111B2BFEBA}" destId="{6C041761-8FB9-471E-93B3-EB255C60C657}" srcOrd="0" destOrd="0" presId="urn:microsoft.com/office/officeart/2018/2/layout/IconVerticalSolidList"/>
    <dgm:cxn modelId="{E40A96C6-DC5F-42A1-9307-3B282B7BE6C8}" srcId="{B4C55E9F-B5C0-4AD1-919B-D2D83AC9CD40}" destId="{6BF509EE-1E1E-4BF7-84F4-158CD8D2DC09}" srcOrd="0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E817CCF5-DA3F-4E5F-BE7C-D8111B2BFEBA}" destId="{B4C55E9F-B5C0-4AD1-919B-D2D83AC9CD40}" srcOrd="1" destOrd="0" parTransId="{D1B05DEA-DFE0-4560-B75F-1C2BCB67A7C6}" sibTransId="{A6301E27-5ACC-4907-A7C8-B41877235C87}"/>
    <dgm:cxn modelId="{10829EF9-C4A9-490F-887C-D75509F4D0B3}" type="presOf" srcId="{E754A2A0-41CE-428B-9DDC-DCD1FD12D16A}" destId="{5AAA79DD-B2D4-400A-90FD-E2C85826EF1C}" srcOrd="0" destOrd="0" presId="urn:microsoft.com/office/officeart/2018/2/layout/IconVerticalSolidList"/>
    <dgm:cxn modelId="{D20E76FA-21CC-446B-8735-8A5FCDFC9E0E}" srcId="{28C188E4-A3B1-47AF-802E-B2DED21921BA}" destId="{C1BC2591-8C91-4D2E-838F-26D0C0073985}" srcOrd="0" destOrd="0" parTransId="{7DCA0393-C91B-458E-9602-70CA0004F5AA}" sibTransId="{472A1DB7-924E-4E35-8E55-E1EE1C624B51}"/>
    <dgm:cxn modelId="{575EB856-4018-4961-8422-7C25218BDCAD}" type="presParOf" srcId="{6C041761-8FB9-471E-93B3-EB255C60C657}" destId="{05116238-F340-4CBB-9482-7A8BBC2FB26D}" srcOrd="0" destOrd="0" presId="urn:microsoft.com/office/officeart/2018/2/layout/IconVerticalSolidList"/>
    <dgm:cxn modelId="{F46EE1A8-62FB-4162-AA32-4F2785273A7D}" type="presParOf" srcId="{05116238-F340-4CBB-9482-7A8BBC2FB26D}" destId="{F0BB2E62-3DDC-44ED-B16E-DBD57A849822}" srcOrd="0" destOrd="0" presId="urn:microsoft.com/office/officeart/2018/2/layout/IconVerticalSolidList"/>
    <dgm:cxn modelId="{17F55899-C02A-4720-9FAA-0E37F30F29AA}" type="presParOf" srcId="{05116238-F340-4CBB-9482-7A8BBC2FB26D}" destId="{E41832BC-142E-4D64-984E-7F9C28DA7BEF}" srcOrd="1" destOrd="0" presId="urn:microsoft.com/office/officeart/2018/2/layout/IconVerticalSolidList"/>
    <dgm:cxn modelId="{A994EEAD-801D-42B4-8DC0-2174CAFD3DA6}" type="presParOf" srcId="{05116238-F340-4CBB-9482-7A8BBC2FB26D}" destId="{2428878F-DDA7-467B-8B91-020FD1DA667E}" srcOrd="2" destOrd="0" presId="urn:microsoft.com/office/officeart/2018/2/layout/IconVerticalSolidList"/>
    <dgm:cxn modelId="{C073E2F4-8998-43AE-AD10-5C5912C4650A}" type="presParOf" srcId="{05116238-F340-4CBB-9482-7A8BBC2FB26D}" destId="{5AAA79DD-B2D4-400A-90FD-E2C85826EF1C}" srcOrd="3" destOrd="0" presId="urn:microsoft.com/office/officeart/2018/2/layout/IconVerticalSolidList"/>
    <dgm:cxn modelId="{98F8E022-C55C-4C3A-86C3-2425E044F791}" type="presParOf" srcId="{05116238-F340-4CBB-9482-7A8BBC2FB26D}" destId="{592F99DF-9EF0-4ACB-97CB-6428ED854041}" srcOrd="4" destOrd="0" presId="urn:microsoft.com/office/officeart/2018/2/layout/IconVerticalSolidList"/>
    <dgm:cxn modelId="{08F8406B-F0C6-4D9D-BC54-0C57C1DE7133}" type="presParOf" srcId="{6C041761-8FB9-471E-93B3-EB255C60C657}" destId="{BB0EC6D1-DE0B-4B5A-8038-A1CEB8DF92CD}" srcOrd="1" destOrd="0" presId="urn:microsoft.com/office/officeart/2018/2/layout/IconVerticalSolidList"/>
    <dgm:cxn modelId="{91F9C522-834C-4C1D-9015-C9038D2FC12C}" type="presParOf" srcId="{6C041761-8FB9-471E-93B3-EB255C60C657}" destId="{7C8725A2-FEA6-4BB9-83FF-E71F3675FB35}" srcOrd="2" destOrd="0" presId="urn:microsoft.com/office/officeart/2018/2/layout/IconVerticalSolidList"/>
    <dgm:cxn modelId="{D7C53145-B6C2-402B-B658-94E88A510C60}" type="presParOf" srcId="{7C8725A2-FEA6-4BB9-83FF-E71F3675FB35}" destId="{A7E1B0C4-B22B-468C-A5C9-97A6151925A7}" srcOrd="0" destOrd="0" presId="urn:microsoft.com/office/officeart/2018/2/layout/IconVerticalSolidList"/>
    <dgm:cxn modelId="{3CFBB0D9-1863-499B-B70E-BAE6F3E342F0}" type="presParOf" srcId="{7C8725A2-FEA6-4BB9-83FF-E71F3675FB35}" destId="{2297F775-A398-4317-91D5-3FB68328923C}" srcOrd="1" destOrd="0" presId="urn:microsoft.com/office/officeart/2018/2/layout/IconVerticalSolidList"/>
    <dgm:cxn modelId="{C6BDD74E-A91D-435A-8057-A5DBF2D96AC3}" type="presParOf" srcId="{7C8725A2-FEA6-4BB9-83FF-E71F3675FB35}" destId="{7545458E-6D6C-4BC1-8912-D69F2553AF06}" srcOrd="2" destOrd="0" presId="urn:microsoft.com/office/officeart/2018/2/layout/IconVerticalSolidList"/>
    <dgm:cxn modelId="{2173D751-8597-44DB-A202-2789BFB3D7A3}" type="presParOf" srcId="{7C8725A2-FEA6-4BB9-83FF-E71F3675FB35}" destId="{7AD1DB68-FF92-4280-92EF-94D5770B76F7}" srcOrd="3" destOrd="0" presId="urn:microsoft.com/office/officeart/2018/2/layout/IconVerticalSolidList"/>
    <dgm:cxn modelId="{DB2F50EE-B074-4EFE-A7C2-669AD4B1A89F}" type="presParOf" srcId="{7C8725A2-FEA6-4BB9-83FF-E71F3675FB35}" destId="{2A5BECAD-941E-438D-ABB2-E199350C8897}" srcOrd="4" destOrd="0" presId="urn:microsoft.com/office/officeart/2018/2/layout/IconVerticalSolidList"/>
    <dgm:cxn modelId="{0C737927-D07D-4B97-9072-C20BDFF3B3E6}" type="presParOf" srcId="{6C041761-8FB9-471E-93B3-EB255C60C657}" destId="{86EE11E9-A776-4F1E-BA03-DF41EB093E9E}" srcOrd="3" destOrd="0" presId="urn:microsoft.com/office/officeart/2018/2/layout/IconVerticalSolidList"/>
    <dgm:cxn modelId="{0F95670F-7BEA-4529-BC48-62CD6EA0BA1D}" type="presParOf" srcId="{6C041761-8FB9-471E-93B3-EB255C60C657}" destId="{9049F271-64C0-485A-A724-DD6F8DF56809}" srcOrd="4" destOrd="0" presId="urn:microsoft.com/office/officeart/2018/2/layout/IconVerticalSolidList"/>
    <dgm:cxn modelId="{904003E7-6BFB-4202-916B-6F57C8A45B6D}" type="presParOf" srcId="{9049F271-64C0-485A-A724-DD6F8DF56809}" destId="{2C641057-89F2-4650-8F29-CFEB17E1EBD0}" srcOrd="0" destOrd="0" presId="urn:microsoft.com/office/officeart/2018/2/layout/IconVerticalSolidList"/>
    <dgm:cxn modelId="{02941D5F-890F-4796-B649-B9113A116D58}" type="presParOf" srcId="{9049F271-64C0-485A-A724-DD6F8DF56809}" destId="{DCE3EAE6-847E-47C6-B5A4-7D2CF26215C0}" srcOrd="1" destOrd="0" presId="urn:microsoft.com/office/officeart/2018/2/layout/IconVerticalSolidList"/>
    <dgm:cxn modelId="{545C23AC-7AC2-4C5A-BCCB-4905FC049714}" type="presParOf" srcId="{9049F271-64C0-485A-A724-DD6F8DF56809}" destId="{F8FDF920-B006-4CF3-A969-F5D7E4F7D687}" srcOrd="2" destOrd="0" presId="urn:microsoft.com/office/officeart/2018/2/layout/IconVerticalSolidList"/>
    <dgm:cxn modelId="{BE14CBAF-9CC2-4A93-86A7-89C4EF36BFAB}" type="presParOf" srcId="{9049F271-64C0-485A-A724-DD6F8DF56809}" destId="{C961F108-291A-4E26-A44C-971136D007DA}" srcOrd="3" destOrd="0" presId="urn:microsoft.com/office/officeart/2018/2/layout/IconVerticalSolidList"/>
    <dgm:cxn modelId="{6295FB5D-F44A-46C0-AE3B-A4C8BDC400B5}" type="presParOf" srcId="{9049F271-64C0-485A-A724-DD6F8DF56809}" destId="{4E8F37F5-1E5B-4D06-8619-01C03466981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Vigilant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Effective cost management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Responsible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Adjust tax rates as needed to maintain a balanced budget from year to year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Resourceful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Seek alternative sources of revenue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FD33E6FB-3EB8-48C3-883D-EAA0D4D43911}">
      <dgm:prSet/>
      <dgm:spPr/>
      <dgm:t>
        <a:bodyPr/>
        <a:lstStyle/>
        <a:p>
          <a:r>
            <a:rPr lang="en-US" dirty="0"/>
            <a:t>Prioritize investment projects</a:t>
          </a:r>
        </a:p>
      </dgm:t>
    </dgm:pt>
    <dgm:pt modelId="{15A449DD-2798-4BFA-A559-B1662864A7C2}" type="parTrans" cxnId="{326944BD-44A3-4C04-AC88-C96E78A3B51D}">
      <dgm:prSet/>
      <dgm:spPr/>
    </dgm:pt>
    <dgm:pt modelId="{E203E8DC-82FE-461B-99A2-64422794E626}" type="sibTrans" cxnId="{326944BD-44A3-4C04-AC88-C96E78A3B51D}">
      <dgm:prSet/>
      <dgm:spPr/>
    </dgm:pt>
    <dgm:pt modelId="{658C3CA6-6632-4E14-9836-C99E509D379B}" type="pres">
      <dgm:prSet presAssocID="{E817CCF5-DA3F-4E5F-BE7C-D8111B2BFEBA}" presName="linear" presStyleCnt="0">
        <dgm:presLayoutVars>
          <dgm:dir/>
          <dgm:animLvl val="lvl"/>
          <dgm:resizeHandles val="exact"/>
        </dgm:presLayoutVars>
      </dgm:prSet>
      <dgm:spPr/>
    </dgm:pt>
    <dgm:pt modelId="{CE138905-7BDD-4B69-9020-B9131C6A7BF4}" type="pres">
      <dgm:prSet presAssocID="{E754A2A0-41CE-428B-9DDC-DCD1FD12D16A}" presName="parentLin" presStyleCnt="0"/>
      <dgm:spPr/>
    </dgm:pt>
    <dgm:pt modelId="{4392128A-FA5A-4EDE-8D99-D870FAD03F9F}" type="pres">
      <dgm:prSet presAssocID="{E754A2A0-41CE-428B-9DDC-DCD1FD12D16A}" presName="parentLeftMargin" presStyleLbl="node1" presStyleIdx="0" presStyleCnt="3"/>
      <dgm:spPr/>
    </dgm:pt>
    <dgm:pt modelId="{4EC4BA6F-835B-4D0B-9C83-348693DADDB1}" type="pres">
      <dgm:prSet presAssocID="{E754A2A0-41CE-428B-9DDC-DCD1FD12D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6DF873-54FD-4C0B-9609-F0943DEE106A}" type="pres">
      <dgm:prSet presAssocID="{E754A2A0-41CE-428B-9DDC-DCD1FD12D16A}" presName="negativeSpace" presStyleCnt="0"/>
      <dgm:spPr/>
    </dgm:pt>
    <dgm:pt modelId="{BC9376D9-B32E-4190-BBD3-6F138CE368B6}" type="pres">
      <dgm:prSet presAssocID="{E754A2A0-41CE-428B-9DDC-DCD1FD12D16A}" presName="childText" presStyleLbl="conFgAcc1" presStyleIdx="0" presStyleCnt="3" custLinFactNeighborY="63967">
        <dgm:presLayoutVars>
          <dgm:bulletEnabled val="1"/>
        </dgm:presLayoutVars>
      </dgm:prSet>
      <dgm:spPr/>
    </dgm:pt>
    <dgm:pt modelId="{CEFB5768-D601-457E-871D-EDBEE1D77813}" type="pres">
      <dgm:prSet presAssocID="{02D8D4EF-9694-45C7-AF26-E20371B3C352}" presName="spaceBetweenRectangles" presStyleCnt="0"/>
      <dgm:spPr/>
    </dgm:pt>
    <dgm:pt modelId="{DC636133-D725-490C-9EB7-5DA6C6CC77D1}" type="pres">
      <dgm:prSet presAssocID="{DCCE571A-4D30-4294-ABAF-6885F619D2D9}" presName="parentLin" presStyleCnt="0"/>
      <dgm:spPr/>
    </dgm:pt>
    <dgm:pt modelId="{140D24B4-DE29-4C3D-A231-21712535AEAA}" type="pres">
      <dgm:prSet presAssocID="{DCCE571A-4D30-4294-ABAF-6885F619D2D9}" presName="parentLeftMargin" presStyleLbl="node1" presStyleIdx="0" presStyleCnt="3"/>
      <dgm:spPr/>
    </dgm:pt>
    <dgm:pt modelId="{7DC24595-0C24-41D6-A5E5-1190EF02FDD7}" type="pres">
      <dgm:prSet presAssocID="{DCCE571A-4D30-4294-ABAF-6885F619D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346E83F-D038-4DA0-953E-291C9F01AD86}" type="pres">
      <dgm:prSet presAssocID="{DCCE571A-4D30-4294-ABAF-6885F619D2D9}" presName="negativeSpace" presStyleCnt="0"/>
      <dgm:spPr/>
    </dgm:pt>
    <dgm:pt modelId="{BBE0EFAA-1FE6-420A-96E7-D336A18A8032}" type="pres">
      <dgm:prSet presAssocID="{DCCE571A-4D30-4294-ABAF-6885F619D2D9}" presName="childText" presStyleLbl="conFgAcc1" presStyleIdx="1" presStyleCnt="3">
        <dgm:presLayoutVars>
          <dgm:bulletEnabled val="1"/>
        </dgm:presLayoutVars>
      </dgm:prSet>
      <dgm:spPr/>
    </dgm:pt>
    <dgm:pt modelId="{4F226452-1B03-4698-BCE0-98C5E9189FEE}" type="pres">
      <dgm:prSet presAssocID="{2C1DF6EC-6090-4926-A556-3D2417B7F2AA}" presName="spaceBetweenRectangles" presStyleCnt="0"/>
      <dgm:spPr/>
    </dgm:pt>
    <dgm:pt modelId="{C6AE02F4-7C29-480D-ADE3-33901592D589}" type="pres">
      <dgm:prSet presAssocID="{1C1B28B7-2609-4BAA-AAAB-5801EDFD334C}" presName="parentLin" presStyleCnt="0"/>
      <dgm:spPr/>
    </dgm:pt>
    <dgm:pt modelId="{5E65F380-6A46-414D-8724-1C5192200318}" type="pres">
      <dgm:prSet presAssocID="{1C1B28B7-2609-4BAA-AAAB-5801EDFD334C}" presName="parentLeftMargin" presStyleLbl="node1" presStyleIdx="1" presStyleCnt="3"/>
      <dgm:spPr/>
    </dgm:pt>
    <dgm:pt modelId="{B0D6A6C2-475F-4FAD-B336-1D7506C54995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FE30C0-646D-4A9D-9B07-D56DBD2F6623}" type="pres">
      <dgm:prSet presAssocID="{1C1B28B7-2609-4BAA-AAAB-5801EDFD334C}" presName="negativeSpace" presStyleCnt="0"/>
      <dgm:spPr/>
    </dgm:pt>
    <dgm:pt modelId="{EDC9F0DC-55E1-40DF-A193-E81AF93DE4CF}" type="pres">
      <dgm:prSet presAssocID="{1C1B28B7-2609-4BAA-AAAB-5801EDFD33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6804B21-D76F-4A5B-8B47-2EAC639D6748}" type="presOf" srcId="{B4C55E9F-B5C0-4AD1-919B-D2D83AC9CD40}" destId="{BBE0EFAA-1FE6-420A-96E7-D336A18A8032}" srcOrd="0" destOrd="0" presId="urn:microsoft.com/office/officeart/2005/8/layout/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3798FA3D-9E52-4353-B265-EAA88D8A53B5}" type="presOf" srcId="{1C1B28B7-2609-4BAA-AAAB-5801EDFD334C}" destId="{B0D6A6C2-475F-4FAD-B336-1D7506C54995}" srcOrd="1" destOrd="0" presId="urn:microsoft.com/office/officeart/2005/8/layout/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16738D7F-7CA0-4C05-8B93-34F0F8F6C2F6}" type="presOf" srcId="{E817CCF5-DA3F-4E5F-BE7C-D8111B2BFEBA}" destId="{658C3CA6-6632-4E14-9836-C99E509D379B}" srcOrd="0" destOrd="0" presId="urn:microsoft.com/office/officeart/2005/8/layout/list1"/>
    <dgm:cxn modelId="{388BDAA1-6B94-4523-9CF5-773B550247E6}" type="presOf" srcId="{28C188E4-A3B1-47AF-802E-B2DED21921BA}" destId="{EDC9F0DC-55E1-40DF-A193-E81AF93DE4CF}" srcOrd="0" destOrd="0" presId="urn:microsoft.com/office/officeart/2005/8/layout/list1"/>
    <dgm:cxn modelId="{7A45B6A8-C206-46EA-8E31-D5A874D6713C}" type="presOf" srcId="{E754A2A0-41CE-428B-9DDC-DCD1FD12D16A}" destId="{4EC4BA6F-835B-4D0B-9C83-348693DADDB1}" srcOrd="1" destOrd="0" presId="urn:microsoft.com/office/officeart/2005/8/layout/list1"/>
    <dgm:cxn modelId="{B96AF3B3-5558-407F-B714-F254673662B9}" type="presOf" srcId="{DCCE571A-4D30-4294-ABAF-6885F619D2D9}" destId="{7DC24595-0C24-41D6-A5E5-1190EF02FDD7}" srcOrd="1" destOrd="0" presId="urn:microsoft.com/office/officeart/2005/8/layout/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326944BD-44A3-4C04-AC88-C96E78A3B51D}" srcId="{E754A2A0-41CE-428B-9DDC-DCD1FD12D16A}" destId="{FD33E6FB-3EB8-48C3-883D-EAA0D4D43911}" srcOrd="1" destOrd="0" parTransId="{15A449DD-2798-4BFA-A559-B1662864A7C2}" sibTransId="{E203E8DC-82FE-461B-99A2-64422794E626}"/>
    <dgm:cxn modelId="{8CC982BE-CF79-4608-BD68-E87ACB159151}" type="presOf" srcId="{DCCE571A-4D30-4294-ABAF-6885F619D2D9}" destId="{140D24B4-DE29-4C3D-A231-21712535AEAA}" srcOrd="0" destOrd="0" presId="urn:microsoft.com/office/officeart/2005/8/layout/list1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1938DAD2-FE09-4058-9802-A12A067EFDF6}" type="presOf" srcId="{1C1B28B7-2609-4BAA-AAAB-5801EDFD334C}" destId="{5E65F380-6A46-414D-8724-1C5192200318}" srcOrd="0" destOrd="0" presId="urn:microsoft.com/office/officeart/2005/8/layout/list1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D8D5EAD4-7C93-4EE2-8491-9E9B749DCE8A}" type="presOf" srcId="{FD33E6FB-3EB8-48C3-883D-EAA0D4D43911}" destId="{BC9376D9-B32E-4190-BBD3-6F138CE368B6}" srcOrd="0" destOrd="1" presId="urn:microsoft.com/office/officeart/2005/8/layout/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8FCF21E9-9C16-4D43-9D8D-95983CF1E3B9}" type="presOf" srcId="{C2F66EED-74C3-4F36-A1D4-8AFCBB009938}" destId="{BC9376D9-B32E-4190-BBD3-6F138CE368B6}" srcOrd="0" destOrd="0" presId="urn:microsoft.com/office/officeart/2005/8/layout/list1"/>
    <dgm:cxn modelId="{DB03EBEB-BC97-46A3-B4DE-C78E5C983FA8}" type="presOf" srcId="{E754A2A0-41CE-428B-9DDC-DCD1FD12D16A}" destId="{4392128A-FA5A-4EDE-8D99-D870FAD03F9F}" srcOrd="0" destOrd="0" presId="urn:microsoft.com/office/officeart/2005/8/layout/list1"/>
    <dgm:cxn modelId="{EEC01DA2-F56C-4F53-9187-50354BCC231B}" type="presParOf" srcId="{658C3CA6-6632-4E14-9836-C99E509D379B}" destId="{CE138905-7BDD-4B69-9020-B9131C6A7BF4}" srcOrd="0" destOrd="0" presId="urn:microsoft.com/office/officeart/2005/8/layout/list1"/>
    <dgm:cxn modelId="{27783E12-9598-4F26-A3BF-57B3FF25A739}" type="presParOf" srcId="{CE138905-7BDD-4B69-9020-B9131C6A7BF4}" destId="{4392128A-FA5A-4EDE-8D99-D870FAD03F9F}" srcOrd="0" destOrd="0" presId="urn:microsoft.com/office/officeart/2005/8/layout/list1"/>
    <dgm:cxn modelId="{5AD21814-7721-4414-8A29-4B7BF23A4A1E}" type="presParOf" srcId="{CE138905-7BDD-4B69-9020-B9131C6A7BF4}" destId="{4EC4BA6F-835B-4D0B-9C83-348693DADDB1}" srcOrd="1" destOrd="0" presId="urn:microsoft.com/office/officeart/2005/8/layout/list1"/>
    <dgm:cxn modelId="{EF4BFA1F-9BCA-4795-A2B0-A718A65DD998}" type="presParOf" srcId="{658C3CA6-6632-4E14-9836-C99E509D379B}" destId="{A76DF873-54FD-4C0B-9609-F0943DEE106A}" srcOrd="1" destOrd="0" presId="urn:microsoft.com/office/officeart/2005/8/layout/list1"/>
    <dgm:cxn modelId="{2A54552E-17FE-44EF-81DF-AF7848DF9C3C}" type="presParOf" srcId="{658C3CA6-6632-4E14-9836-C99E509D379B}" destId="{BC9376D9-B32E-4190-BBD3-6F138CE368B6}" srcOrd="2" destOrd="0" presId="urn:microsoft.com/office/officeart/2005/8/layout/list1"/>
    <dgm:cxn modelId="{C4F6CEC0-625B-4EE5-BDF9-D9A8A72351DC}" type="presParOf" srcId="{658C3CA6-6632-4E14-9836-C99E509D379B}" destId="{CEFB5768-D601-457E-871D-EDBEE1D77813}" srcOrd="3" destOrd="0" presId="urn:microsoft.com/office/officeart/2005/8/layout/list1"/>
    <dgm:cxn modelId="{E5B61B70-216F-4A1A-B4FD-3BC0908769C5}" type="presParOf" srcId="{658C3CA6-6632-4E14-9836-C99E509D379B}" destId="{DC636133-D725-490C-9EB7-5DA6C6CC77D1}" srcOrd="4" destOrd="0" presId="urn:microsoft.com/office/officeart/2005/8/layout/list1"/>
    <dgm:cxn modelId="{D4FEA9A0-AE68-4C6A-A3CF-AD9D405CAD96}" type="presParOf" srcId="{DC636133-D725-490C-9EB7-5DA6C6CC77D1}" destId="{140D24B4-DE29-4C3D-A231-21712535AEAA}" srcOrd="0" destOrd="0" presId="urn:microsoft.com/office/officeart/2005/8/layout/list1"/>
    <dgm:cxn modelId="{C40DDB55-7612-408C-B89E-E380E496D7E2}" type="presParOf" srcId="{DC636133-D725-490C-9EB7-5DA6C6CC77D1}" destId="{7DC24595-0C24-41D6-A5E5-1190EF02FDD7}" srcOrd="1" destOrd="0" presId="urn:microsoft.com/office/officeart/2005/8/layout/list1"/>
    <dgm:cxn modelId="{EE6F588F-87B9-41A9-B864-02BDFFE6AEEB}" type="presParOf" srcId="{658C3CA6-6632-4E14-9836-C99E509D379B}" destId="{2346E83F-D038-4DA0-953E-291C9F01AD86}" srcOrd="5" destOrd="0" presId="urn:microsoft.com/office/officeart/2005/8/layout/list1"/>
    <dgm:cxn modelId="{1289CF29-6632-4848-9F02-7093C2A35E85}" type="presParOf" srcId="{658C3CA6-6632-4E14-9836-C99E509D379B}" destId="{BBE0EFAA-1FE6-420A-96E7-D336A18A8032}" srcOrd="6" destOrd="0" presId="urn:microsoft.com/office/officeart/2005/8/layout/list1"/>
    <dgm:cxn modelId="{F411FDC7-CDFA-4319-9610-E9E966291781}" type="presParOf" srcId="{658C3CA6-6632-4E14-9836-C99E509D379B}" destId="{4F226452-1B03-4698-BCE0-98C5E9189FEE}" srcOrd="7" destOrd="0" presId="urn:microsoft.com/office/officeart/2005/8/layout/list1"/>
    <dgm:cxn modelId="{B8B9356E-D8C4-4BDC-9268-F131891A6F33}" type="presParOf" srcId="{658C3CA6-6632-4E14-9836-C99E509D379B}" destId="{C6AE02F4-7C29-480D-ADE3-33901592D589}" srcOrd="8" destOrd="0" presId="urn:microsoft.com/office/officeart/2005/8/layout/list1"/>
    <dgm:cxn modelId="{6223B726-26FE-4710-B71B-13838D3CD98F}" type="presParOf" srcId="{C6AE02F4-7C29-480D-ADE3-33901592D589}" destId="{5E65F380-6A46-414D-8724-1C5192200318}" srcOrd="0" destOrd="0" presId="urn:microsoft.com/office/officeart/2005/8/layout/list1"/>
    <dgm:cxn modelId="{6BF97EED-AEDE-467C-8E77-54EC601C246B}" type="presParOf" srcId="{C6AE02F4-7C29-480D-ADE3-33901592D589}" destId="{B0D6A6C2-475F-4FAD-B336-1D7506C54995}" srcOrd="1" destOrd="0" presId="urn:microsoft.com/office/officeart/2005/8/layout/list1"/>
    <dgm:cxn modelId="{7E544180-CCBD-4B4F-9840-A9CFCAD99A58}" type="presParOf" srcId="{658C3CA6-6632-4E14-9836-C99E509D379B}" destId="{05FE30C0-646D-4A9D-9B07-D56DBD2F6623}" srcOrd="9" destOrd="0" presId="urn:microsoft.com/office/officeart/2005/8/layout/list1"/>
    <dgm:cxn modelId="{0AB8E14D-63DE-4D67-AB10-DC77A234FA3F}" type="presParOf" srcId="{658C3CA6-6632-4E14-9836-C99E509D379B}" destId="{EDC9F0DC-55E1-40DF-A193-E81AF93DE4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hList1" loCatId="list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Municipal Park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Prioritize what needs to be done to finalize Phase II of the intergenerational community park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Roads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Realize Phase I of Rock Mountain and Wide Road project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Maintenance</a:t>
          </a:r>
          <a:r>
            <a:rPr lang="en-US" baseline="0" dirty="0"/>
            <a:t> </a:t>
          </a:r>
          <a:endParaRPr lang="en-US" dirty="0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/>
            <a:t>Ensure sufficient funds to carry out essential maintenance and repairs to municipal infrastructure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BA1040D2-1379-4A2C-81E6-6856655D1B13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18A90D60-6FAE-414A-A0FF-ABA3113C3FED}" type="pres">
      <dgm:prSet presAssocID="{E754A2A0-41CE-428B-9DDC-DCD1FD12D16A}" presName="composite" presStyleCnt="0"/>
      <dgm:spPr/>
    </dgm:pt>
    <dgm:pt modelId="{B27F95F8-8BBE-40DC-9191-B4C8ADF15DD2}" type="pres">
      <dgm:prSet presAssocID="{E754A2A0-41CE-428B-9DDC-DCD1FD12D1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6AA8AA3-A384-468A-9D63-9EC4405F27EA}" type="pres">
      <dgm:prSet presAssocID="{E754A2A0-41CE-428B-9DDC-DCD1FD12D16A}" presName="desTx" presStyleLbl="alignAccFollowNode1" presStyleIdx="0" presStyleCnt="3">
        <dgm:presLayoutVars>
          <dgm:bulletEnabled val="1"/>
        </dgm:presLayoutVars>
      </dgm:prSet>
      <dgm:spPr/>
    </dgm:pt>
    <dgm:pt modelId="{DFA75665-1509-4350-B58C-7B43EBBA5073}" type="pres">
      <dgm:prSet presAssocID="{02D8D4EF-9694-45C7-AF26-E20371B3C352}" presName="space" presStyleCnt="0"/>
      <dgm:spPr/>
    </dgm:pt>
    <dgm:pt modelId="{BAF12DAC-4BF9-4776-9340-A4007D17458A}" type="pres">
      <dgm:prSet presAssocID="{DCCE571A-4D30-4294-ABAF-6885F619D2D9}" presName="composite" presStyleCnt="0"/>
      <dgm:spPr/>
    </dgm:pt>
    <dgm:pt modelId="{8458AF0D-EDA0-4228-A0D1-9BDADA28A4F0}" type="pres">
      <dgm:prSet presAssocID="{DCCE571A-4D30-4294-ABAF-6885F619D2D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626B9EF-A10F-47BA-B184-7015C1400BDF}" type="pres">
      <dgm:prSet presAssocID="{DCCE571A-4D30-4294-ABAF-6885F619D2D9}" presName="desTx" presStyleLbl="alignAccFollowNode1" presStyleIdx="1" presStyleCnt="3">
        <dgm:presLayoutVars>
          <dgm:bulletEnabled val="1"/>
        </dgm:presLayoutVars>
      </dgm:prSet>
      <dgm:spPr/>
    </dgm:pt>
    <dgm:pt modelId="{235E07C0-A7BA-4D17-B3A9-9F06D2C18D0D}" type="pres">
      <dgm:prSet presAssocID="{2C1DF6EC-6090-4926-A556-3D2417B7F2AA}" presName="space" presStyleCnt="0"/>
      <dgm:spPr/>
    </dgm:pt>
    <dgm:pt modelId="{72EB8444-5E4E-4C10-80CB-000F35F0ECCA}" type="pres">
      <dgm:prSet presAssocID="{1C1B28B7-2609-4BAA-AAAB-5801EDFD334C}" presName="composite" presStyleCnt="0"/>
      <dgm:spPr/>
    </dgm:pt>
    <dgm:pt modelId="{09892AA0-1355-4490-9CFF-F41750AF0824}" type="pres">
      <dgm:prSet presAssocID="{1C1B28B7-2609-4BAA-AAAB-5801EDFD33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3C82D1-FB98-46F0-B2BE-971D11855F53}" type="pres">
      <dgm:prSet presAssocID="{1C1B28B7-2609-4BAA-AAAB-5801EDFD334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B5F9853A-1A47-4916-92F0-054955EAD3A8}" type="presOf" srcId="{E817CCF5-DA3F-4E5F-BE7C-D8111B2BFEBA}" destId="{BA1040D2-1379-4A2C-81E6-6856655D1B13}" srcOrd="0" destOrd="0" presId="urn:microsoft.com/office/officeart/2005/8/layout/hList1"/>
    <dgm:cxn modelId="{6D9C5B3E-DAB8-4CB0-9919-A4D0888FB681}" type="presOf" srcId="{DCCE571A-4D30-4294-ABAF-6885F619D2D9}" destId="{8458AF0D-EDA0-4228-A0D1-9BDADA28A4F0}" srcOrd="0" destOrd="0" presId="urn:microsoft.com/office/officeart/2005/8/layout/hList1"/>
    <dgm:cxn modelId="{8C38FF5E-4B88-4139-BD27-4315DC7B0C5B}" type="presOf" srcId="{1C1B28B7-2609-4BAA-AAAB-5801EDFD334C}" destId="{09892AA0-1355-4490-9CFF-F41750AF0824}" srcOrd="0" destOrd="0" presId="urn:microsoft.com/office/officeart/2005/8/layout/hList1"/>
    <dgm:cxn modelId="{63A82F6B-D281-4A14-A89D-5EA270235AD7}" type="presOf" srcId="{C2F66EED-74C3-4F36-A1D4-8AFCBB009938}" destId="{36AA8AA3-A384-468A-9D63-9EC4405F27EA}" srcOrd="0" destOrd="0" presId="urn:microsoft.com/office/officeart/2005/8/layout/hList1"/>
    <dgm:cxn modelId="{EE3DC670-DFCC-4122-A589-2B20D057DCD6}" type="presOf" srcId="{28C188E4-A3B1-47AF-802E-B2DED21921BA}" destId="{B73C82D1-FB98-46F0-B2BE-971D11855F53}" srcOrd="0" destOrd="0" presId="urn:microsoft.com/office/officeart/2005/8/layout/h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E3B83456-64A6-475A-8C94-A30BB805D7F6}" type="presOf" srcId="{B4C55E9F-B5C0-4AD1-919B-D2D83AC9CD40}" destId="{C626B9EF-A10F-47BA-B184-7015C1400BDF}" srcOrd="0" destOrd="0" presId="urn:microsoft.com/office/officeart/2005/8/layout/hList1"/>
    <dgm:cxn modelId="{57AA9DB3-0788-4886-9AA0-A3070CCC3261}" type="presOf" srcId="{E754A2A0-41CE-428B-9DDC-DCD1FD12D16A}" destId="{B27F95F8-8BBE-40DC-9191-B4C8ADF15DD2}" srcOrd="0" destOrd="0" presId="urn:microsoft.com/office/officeart/2005/8/layout/h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746F3EFE-EE22-4BAA-87E2-25A474240A24}" type="presParOf" srcId="{BA1040D2-1379-4A2C-81E6-6856655D1B13}" destId="{18A90D60-6FAE-414A-A0FF-ABA3113C3FED}" srcOrd="0" destOrd="0" presId="urn:microsoft.com/office/officeart/2005/8/layout/hList1"/>
    <dgm:cxn modelId="{FB9B9E67-FA36-486C-B599-75CD1B736026}" type="presParOf" srcId="{18A90D60-6FAE-414A-A0FF-ABA3113C3FED}" destId="{B27F95F8-8BBE-40DC-9191-B4C8ADF15DD2}" srcOrd="0" destOrd="0" presId="urn:microsoft.com/office/officeart/2005/8/layout/hList1"/>
    <dgm:cxn modelId="{79C3B92A-BEBF-40BF-970D-CEC24C901C4D}" type="presParOf" srcId="{18A90D60-6FAE-414A-A0FF-ABA3113C3FED}" destId="{36AA8AA3-A384-468A-9D63-9EC4405F27EA}" srcOrd="1" destOrd="0" presId="urn:microsoft.com/office/officeart/2005/8/layout/hList1"/>
    <dgm:cxn modelId="{4900234D-27A6-4C86-9E3D-923BB5F96CC9}" type="presParOf" srcId="{BA1040D2-1379-4A2C-81E6-6856655D1B13}" destId="{DFA75665-1509-4350-B58C-7B43EBBA5073}" srcOrd="1" destOrd="0" presId="urn:microsoft.com/office/officeart/2005/8/layout/hList1"/>
    <dgm:cxn modelId="{FF38C655-531F-4173-860E-4D8F9965FD52}" type="presParOf" srcId="{BA1040D2-1379-4A2C-81E6-6856655D1B13}" destId="{BAF12DAC-4BF9-4776-9340-A4007D17458A}" srcOrd="2" destOrd="0" presId="urn:microsoft.com/office/officeart/2005/8/layout/hList1"/>
    <dgm:cxn modelId="{29858E97-EAEE-4888-B08F-183E90582ACD}" type="presParOf" srcId="{BAF12DAC-4BF9-4776-9340-A4007D17458A}" destId="{8458AF0D-EDA0-4228-A0D1-9BDADA28A4F0}" srcOrd="0" destOrd="0" presId="urn:microsoft.com/office/officeart/2005/8/layout/hList1"/>
    <dgm:cxn modelId="{016DC786-73FB-4636-852C-091A56B8A488}" type="presParOf" srcId="{BAF12DAC-4BF9-4776-9340-A4007D17458A}" destId="{C626B9EF-A10F-47BA-B184-7015C1400BDF}" srcOrd="1" destOrd="0" presId="urn:microsoft.com/office/officeart/2005/8/layout/hList1"/>
    <dgm:cxn modelId="{1B5A6815-6997-4D01-B675-65F99F126C88}" type="presParOf" srcId="{BA1040D2-1379-4A2C-81E6-6856655D1B13}" destId="{235E07C0-A7BA-4D17-B3A9-9F06D2C18D0D}" srcOrd="3" destOrd="0" presId="urn:microsoft.com/office/officeart/2005/8/layout/hList1"/>
    <dgm:cxn modelId="{1704F0C1-B246-410A-969E-746A054F7A41}" type="presParOf" srcId="{BA1040D2-1379-4A2C-81E6-6856655D1B13}" destId="{72EB8444-5E4E-4C10-80CB-000F35F0ECCA}" srcOrd="4" destOrd="0" presId="urn:microsoft.com/office/officeart/2005/8/layout/hList1"/>
    <dgm:cxn modelId="{1DC80E7A-DD29-4ADA-88B7-8ED86BB0854B}" type="presParOf" srcId="{72EB8444-5E4E-4C10-80CB-000F35F0ECCA}" destId="{09892AA0-1355-4490-9CFF-F41750AF0824}" srcOrd="0" destOrd="0" presId="urn:microsoft.com/office/officeart/2005/8/layout/hList1"/>
    <dgm:cxn modelId="{5560949F-1CF8-4F88-B093-882826728307}" type="presParOf" srcId="{72EB8444-5E4E-4C10-80CB-000F35F0ECCA}" destId="{B73C82D1-FB98-46F0-B2BE-971D11855F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r>
            <a:rPr lang="en-US"/>
            <a:t>TAX RATES </a:t>
          </a:r>
          <a:endParaRPr lang="en-US" dirty="0"/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Residential 			1.35		    1.35			1.35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r>
            <a:rPr lang="en-US" dirty="0"/>
            <a:t>Growth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>
        <a:noFill/>
      </dgm:spPr>
      <dgm:t>
        <a:bodyPr/>
        <a:lstStyle/>
        <a:p>
          <a:r>
            <a:rPr lang="en-US" dirty="0"/>
            <a:t>Moderate growth in tax revenue representing 7% in 2024 due mainly to an increase in the industrial value.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E73E8133-584D-4C45-99EA-6F2691A17A73}">
      <dgm:prSet/>
      <dgm:spPr/>
      <dgm:t>
        <a:bodyPr/>
        <a:lstStyle/>
        <a:p>
          <a:r>
            <a:rPr lang="en-US" dirty="0"/>
            <a:t>Non-residential           		2.66		    2.66			2.66</a:t>
          </a:r>
        </a:p>
      </dgm:t>
    </dgm:pt>
    <dgm:pt modelId="{19366B0E-517E-41A1-A871-4D800CF4D2F7}" type="parTrans" cxnId="{CE13601D-E1A5-42B4-9435-EF16045E60FA}">
      <dgm:prSet/>
      <dgm:spPr/>
      <dgm:t>
        <a:bodyPr/>
        <a:lstStyle/>
        <a:p>
          <a:endParaRPr lang="en-US"/>
        </a:p>
      </dgm:t>
    </dgm:pt>
    <dgm:pt modelId="{C09243AF-AD07-4CBF-84F7-E2CD9DD2CEF1}" type="sibTrans" cxnId="{CE13601D-E1A5-42B4-9435-EF16045E60FA}">
      <dgm:prSet/>
      <dgm:spPr/>
      <dgm:t>
        <a:bodyPr/>
        <a:lstStyle/>
        <a:p>
          <a:endParaRPr lang="en-US"/>
        </a:p>
      </dgm:t>
    </dgm:pt>
    <dgm:pt modelId="{19AE6A50-B2F7-4F98-A456-DF10E94887E7}">
      <dgm:prSet/>
      <dgm:spPr/>
      <dgm:t>
        <a:bodyPr/>
        <a:lstStyle/>
        <a:p>
          <a:r>
            <a:rPr lang="en-US" dirty="0"/>
            <a:t>Industrial                     		2.94		    2.94			2.94</a:t>
          </a:r>
        </a:p>
      </dgm:t>
    </dgm:pt>
    <dgm:pt modelId="{FCAB35B7-FF11-4E93-9864-F2B9C97274F4}" type="parTrans" cxnId="{F938F5D5-804D-4B23-8281-BE5677075ACA}">
      <dgm:prSet/>
      <dgm:spPr/>
      <dgm:t>
        <a:bodyPr/>
        <a:lstStyle/>
        <a:p>
          <a:endParaRPr lang="en-US"/>
        </a:p>
      </dgm:t>
    </dgm:pt>
    <dgm:pt modelId="{F7BDB8CA-0E84-4B27-8BED-5C7340299BE3}" type="sibTrans" cxnId="{F938F5D5-804D-4B23-8281-BE5677075ACA}">
      <dgm:prSet/>
      <dgm:spPr/>
      <dgm:t>
        <a:bodyPr/>
        <a:lstStyle/>
        <a:p>
          <a:endParaRPr lang="en-US"/>
        </a:p>
      </dgm:t>
    </dgm:pt>
    <dgm:pt modelId="{51336A18-D1AE-4E52-9E2E-B84A51974CD9}">
      <dgm:prSet/>
      <dgm:spPr/>
      <dgm:t>
        <a:bodyPr/>
        <a:lstStyle/>
        <a:p>
          <a:r>
            <a:rPr lang="en-US" dirty="0"/>
            <a:t>Increase</a:t>
          </a:r>
        </a:p>
      </dgm:t>
    </dgm:pt>
    <dgm:pt modelId="{A4F6BEB5-8E1E-483E-8E21-40CB3CBA8DFD}" type="parTrans" cxnId="{2ADA723A-EDEA-40F6-BAA1-00C2953CE2F7}">
      <dgm:prSet/>
      <dgm:spPr/>
      <dgm:t>
        <a:bodyPr/>
        <a:lstStyle/>
        <a:p>
          <a:endParaRPr lang="en-US"/>
        </a:p>
      </dgm:t>
    </dgm:pt>
    <dgm:pt modelId="{AB84B50D-E002-4EC5-B285-77B907547788}" type="sibTrans" cxnId="{2ADA723A-EDEA-40F6-BAA1-00C2953CE2F7}">
      <dgm:prSet/>
      <dgm:spPr/>
      <dgm:t>
        <a:bodyPr/>
        <a:lstStyle/>
        <a:p>
          <a:endParaRPr lang="en-US"/>
        </a:p>
      </dgm:t>
    </dgm:pt>
    <dgm:pt modelId="{1F436D5B-5FB4-4F82-92C5-CFBBFE6BFDC6}">
      <dgm:prSet/>
      <dgm:spPr/>
      <dgm:t>
        <a:bodyPr/>
        <a:lstStyle/>
        <a:p>
          <a:r>
            <a:rPr lang="en-US" dirty="0"/>
            <a:t>Increase of government transfers in 2024 totaling $65,870 vs 2023 budget.</a:t>
          </a:r>
        </a:p>
      </dgm:t>
    </dgm:pt>
    <dgm:pt modelId="{4BAA6ED7-AC43-4A87-AFDB-AC4E3522BE57}" type="parTrans" cxnId="{F7DCE7F3-7DA1-4EAB-A2BD-79AC7EFD8142}">
      <dgm:prSet/>
      <dgm:spPr/>
      <dgm:t>
        <a:bodyPr/>
        <a:lstStyle/>
        <a:p>
          <a:endParaRPr lang="en-US"/>
        </a:p>
      </dgm:t>
    </dgm:pt>
    <dgm:pt modelId="{BBA6C70B-95DE-4A8C-AFB3-43838E4B1D8A}" type="sibTrans" cxnId="{F7DCE7F3-7DA1-4EAB-A2BD-79AC7EFD8142}">
      <dgm:prSet/>
      <dgm:spPr/>
      <dgm:t>
        <a:bodyPr/>
        <a:lstStyle/>
        <a:p>
          <a:endParaRPr lang="en-US"/>
        </a:p>
      </dgm:t>
    </dgm:pt>
    <dgm:pt modelId="{E076DEA4-DE20-41AD-8612-72AB51B7A44D}">
      <dgm:prSet/>
      <dgm:spPr/>
      <dgm:t>
        <a:bodyPr/>
        <a:lstStyle/>
        <a:p>
          <a:r>
            <a:rPr lang="en-US" b="1" u="none" dirty="0"/>
            <a:t>			   2024		2023		2022	</a:t>
          </a:r>
        </a:p>
      </dgm:t>
    </dgm:pt>
    <dgm:pt modelId="{11FCBAC0-35DF-448A-95F2-20F31C15A448}" type="sibTrans" cxnId="{2B0EC2E4-0F02-429E-9ACE-B66E807E1AB5}">
      <dgm:prSet/>
      <dgm:spPr/>
      <dgm:t>
        <a:bodyPr/>
        <a:lstStyle/>
        <a:p>
          <a:endParaRPr lang="en-US"/>
        </a:p>
      </dgm:t>
    </dgm:pt>
    <dgm:pt modelId="{3ED8BFC8-CB9F-4C4C-916E-8E60E0D61930}" type="parTrans" cxnId="{2B0EC2E4-0F02-429E-9ACE-B66E807E1AB5}">
      <dgm:prSet/>
      <dgm:spPr/>
      <dgm:t>
        <a:bodyPr/>
        <a:lstStyle/>
        <a:p>
          <a:endParaRPr lang="en-US"/>
        </a:p>
      </dgm:t>
    </dgm:pt>
    <dgm:pt modelId="{99F15152-1B62-44EA-B586-02FD746FA5C4}" type="pres">
      <dgm:prSet presAssocID="{E817CCF5-DA3F-4E5F-BE7C-D8111B2BFEBA}" presName="linear" presStyleCnt="0">
        <dgm:presLayoutVars>
          <dgm:animLvl val="lvl"/>
          <dgm:resizeHandles val="exact"/>
        </dgm:presLayoutVars>
      </dgm:prSet>
      <dgm:spPr/>
    </dgm:pt>
    <dgm:pt modelId="{B0F168B6-B0BA-4EC8-B478-A936E2E29BBD}" type="pres">
      <dgm:prSet presAssocID="{E754A2A0-41CE-428B-9DDC-DCD1FD12D1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D39D0CD-C216-48A6-85E1-42ED66D8A0D4}" type="pres">
      <dgm:prSet presAssocID="{02D8D4EF-9694-45C7-AF26-E20371B3C352}" presName="spacer" presStyleCnt="0"/>
      <dgm:spPr/>
    </dgm:pt>
    <dgm:pt modelId="{18D8C1A5-0623-4456-9354-6A5DC77FA846}" type="pres">
      <dgm:prSet presAssocID="{E076DEA4-DE20-41AD-8612-72AB51B7A44D}" presName="parentText" presStyleLbl="node1" presStyleIdx="1" presStyleCnt="4" custLinFactNeighborX="502" custLinFactNeighborY="-1396">
        <dgm:presLayoutVars>
          <dgm:chMax val="0"/>
          <dgm:bulletEnabled val="1"/>
        </dgm:presLayoutVars>
      </dgm:prSet>
      <dgm:spPr/>
    </dgm:pt>
    <dgm:pt modelId="{1ABF0CF0-4E4A-4276-9FBB-24EBEE162327}" type="pres">
      <dgm:prSet presAssocID="{E076DEA4-DE20-41AD-8612-72AB51B7A44D}" presName="childText" presStyleLbl="revTx" presStyleIdx="0" presStyleCnt="3">
        <dgm:presLayoutVars>
          <dgm:bulletEnabled val="1"/>
        </dgm:presLayoutVars>
      </dgm:prSet>
      <dgm:spPr/>
    </dgm:pt>
    <dgm:pt modelId="{84F1EAEC-C878-488D-AAC4-A3AAAE9EBB52}" type="pres">
      <dgm:prSet presAssocID="{1C1B28B7-2609-4BAA-AAAB-5801EDFD334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234B84-E102-433A-98C8-94D2A3EF8B10}" type="pres">
      <dgm:prSet presAssocID="{1C1B28B7-2609-4BAA-AAAB-5801EDFD334C}" presName="childText" presStyleLbl="revTx" presStyleIdx="1" presStyleCnt="3">
        <dgm:presLayoutVars>
          <dgm:bulletEnabled val="1"/>
        </dgm:presLayoutVars>
      </dgm:prSet>
      <dgm:spPr/>
    </dgm:pt>
    <dgm:pt modelId="{E6A9AFC3-CDF6-41A3-924B-CD3216DAC547}" type="pres">
      <dgm:prSet presAssocID="{51336A18-D1AE-4E52-9E2E-B84A51974CD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4AEA2EE-5220-44D2-8A65-481DD478AEF7}" type="pres">
      <dgm:prSet presAssocID="{51336A18-D1AE-4E52-9E2E-B84A51974CD9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2C56001-9313-4A7B-A3E3-58A2B7C6DADF}" type="presOf" srcId="{C2F66EED-74C3-4F36-A1D4-8AFCBB009938}" destId="{1ABF0CF0-4E4A-4276-9FBB-24EBEE162327}" srcOrd="0" destOrd="0" presId="urn:microsoft.com/office/officeart/2005/8/layout/vList2"/>
    <dgm:cxn modelId="{AE265811-6072-495A-ACA5-6B25471F83E4}" type="presOf" srcId="{51336A18-D1AE-4E52-9E2E-B84A51974CD9}" destId="{E6A9AFC3-CDF6-41A3-924B-CD3216DAC547}" srcOrd="0" destOrd="0" presId="urn:microsoft.com/office/officeart/2005/8/layout/vList2"/>
    <dgm:cxn modelId="{CE13601D-E1A5-42B4-9435-EF16045E60FA}" srcId="{E076DEA4-DE20-41AD-8612-72AB51B7A44D}" destId="{E73E8133-584D-4C45-99EA-6F2691A17A73}" srcOrd="1" destOrd="0" parTransId="{19366B0E-517E-41A1-A871-4D800CF4D2F7}" sibTransId="{C09243AF-AD07-4CBF-84F7-E2CD9DD2CEF1}"/>
    <dgm:cxn modelId="{86C54B2A-15CD-4C68-B313-D1C784186E06}" type="presOf" srcId="{E754A2A0-41CE-428B-9DDC-DCD1FD12D16A}" destId="{B0F168B6-B0BA-4EC8-B478-A936E2E29BBD}" srcOrd="0" destOrd="0" presId="urn:microsoft.com/office/officeart/2005/8/layout/vList2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2ADA723A-EDEA-40F6-BAA1-00C2953CE2F7}" srcId="{E817CCF5-DA3F-4E5F-BE7C-D8111B2BFEBA}" destId="{51336A18-D1AE-4E52-9E2E-B84A51974CD9}" srcOrd="3" destOrd="0" parTransId="{A4F6BEB5-8E1E-483E-8E21-40CB3CBA8DFD}" sibTransId="{AB84B50D-E002-4EC5-B285-77B907547788}"/>
    <dgm:cxn modelId="{6809CF5F-A5B6-46E3-AD85-35343701DA7B}" type="presOf" srcId="{E73E8133-584D-4C45-99EA-6F2691A17A73}" destId="{1ABF0CF0-4E4A-4276-9FBB-24EBEE162327}" srcOrd="0" destOrd="1" presId="urn:microsoft.com/office/officeart/2005/8/layout/vList2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1CDEF495-11C1-4E0A-8D36-22EDD62F50F8}" type="presOf" srcId="{E076DEA4-DE20-41AD-8612-72AB51B7A44D}" destId="{18D8C1A5-0623-4456-9354-6A5DC77FA846}" srcOrd="0" destOrd="0" presId="urn:microsoft.com/office/officeart/2005/8/layout/vList2"/>
    <dgm:cxn modelId="{5ACEA798-A7B7-47EC-A67E-9B4110332BE2}" type="presOf" srcId="{19AE6A50-B2F7-4F98-A456-DF10E94887E7}" destId="{1ABF0CF0-4E4A-4276-9FBB-24EBEE162327}" srcOrd="0" destOrd="2" presId="urn:microsoft.com/office/officeart/2005/8/layout/vList2"/>
    <dgm:cxn modelId="{7A243DB8-C0B8-4718-B558-CE939B8FF03E}" srcId="{E076DEA4-DE20-41AD-8612-72AB51B7A44D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6511BFC7-321A-4A19-80E1-501E515E8E22}" type="presOf" srcId="{1C1B28B7-2609-4BAA-AAAB-5801EDFD334C}" destId="{84F1EAEC-C878-488D-AAC4-A3AAAE9EBB52}" srcOrd="0" destOrd="0" presId="urn:microsoft.com/office/officeart/2005/8/layout/vList2"/>
    <dgm:cxn modelId="{BB50A7CC-384C-4A92-98C7-5B7AB6C6F092}" type="presOf" srcId="{1F436D5B-5FB4-4F82-92C5-CFBBFE6BFDC6}" destId="{24AEA2EE-5220-44D2-8A65-481DD478AEF7}" srcOrd="0" destOrd="0" presId="urn:microsoft.com/office/officeart/2005/8/layout/vList2"/>
    <dgm:cxn modelId="{F938F5D5-804D-4B23-8281-BE5677075ACA}" srcId="{E076DEA4-DE20-41AD-8612-72AB51B7A44D}" destId="{19AE6A50-B2F7-4F98-A456-DF10E94887E7}" srcOrd="2" destOrd="0" parTransId="{FCAB35B7-FF11-4E93-9864-F2B9C97274F4}" sibTransId="{F7BDB8CA-0E84-4B27-8BED-5C7340299BE3}"/>
    <dgm:cxn modelId="{572726DB-C5D8-4609-86B1-DD87C1946A36}" type="presOf" srcId="{28C188E4-A3B1-47AF-802E-B2DED21921BA}" destId="{74234B84-E102-433A-98C8-94D2A3EF8B10}" srcOrd="0" destOrd="0" presId="urn:microsoft.com/office/officeart/2005/8/layout/vList2"/>
    <dgm:cxn modelId="{2B0EC2E4-0F02-429E-9ACE-B66E807E1AB5}" srcId="{E817CCF5-DA3F-4E5F-BE7C-D8111B2BFEBA}" destId="{E076DEA4-DE20-41AD-8612-72AB51B7A44D}" srcOrd="1" destOrd="0" parTransId="{3ED8BFC8-CB9F-4C4C-916E-8E60E0D61930}" sibTransId="{11FCBAC0-35DF-448A-95F2-20F31C15A448}"/>
    <dgm:cxn modelId="{F7DCE7F3-7DA1-4EAB-A2BD-79AC7EFD8142}" srcId="{51336A18-D1AE-4E52-9E2E-B84A51974CD9}" destId="{1F436D5B-5FB4-4F82-92C5-CFBBFE6BFDC6}" srcOrd="0" destOrd="0" parTransId="{4BAA6ED7-AC43-4A87-AFDB-AC4E3522BE57}" sibTransId="{BBA6C70B-95DE-4A8C-AFB3-43838E4B1D8A}"/>
    <dgm:cxn modelId="{A2A23AF9-6AA8-4DE1-B928-3148E913E698}" type="presOf" srcId="{E817CCF5-DA3F-4E5F-BE7C-D8111B2BFEBA}" destId="{99F15152-1B62-44EA-B586-02FD746FA5C4}" srcOrd="0" destOrd="0" presId="urn:microsoft.com/office/officeart/2005/8/layout/vList2"/>
    <dgm:cxn modelId="{91F50F80-97C1-4251-8520-4235FB5566D0}" type="presParOf" srcId="{99F15152-1B62-44EA-B586-02FD746FA5C4}" destId="{B0F168B6-B0BA-4EC8-B478-A936E2E29BBD}" srcOrd="0" destOrd="0" presId="urn:microsoft.com/office/officeart/2005/8/layout/vList2"/>
    <dgm:cxn modelId="{E3163C3D-0B63-43E2-B425-C445EF384003}" type="presParOf" srcId="{99F15152-1B62-44EA-B586-02FD746FA5C4}" destId="{7D39D0CD-C216-48A6-85E1-42ED66D8A0D4}" srcOrd="1" destOrd="0" presId="urn:microsoft.com/office/officeart/2005/8/layout/vList2"/>
    <dgm:cxn modelId="{BD09BF6C-657D-4E7B-8924-846F65870155}" type="presParOf" srcId="{99F15152-1B62-44EA-B586-02FD746FA5C4}" destId="{18D8C1A5-0623-4456-9354-6A5DC77FA846}" srcOrd="2" destOrd="0" presId="urn:microsoft.com/office/officeart/2005/8/layout/vList2"/>
    <dgm:cxn modelId="{17EB36AC-10B3-4589-8058-2849704F957E}" type="presParOf" srcId="{99F15152-1B62-44EA-B586-02FD746FA5C4}" destId="{1ABF0CF0-4E4A-4276-9FBB-24EBEE162327}" srcOrd="3" destOrd="0" presId="urn:microsoft.com/office/officeart/2005/8/layout/vList2"/>
    <dgm:cxn modelId="{195AD6F2-842C-4792-BEF1-7C56602B8D84}" type="presParOf" srcId="{99F15152-1B62-44EA-B586-02FD746FA5C4}" destId="{84F1EAEC-C878-488D-AAC4-A3AAAE9EBB52}" srcOrd="4" destOrd="0" presId="urn:microsoft.com/office/officeart/2005/8/layout/vList2"/>
    <dgm:cxn modelId="{55EB665C-B40D-4776-8B1F-7C9CB32D8EB2}" type="presParOf" srcId="{99F15152-1B62-44EA-B586-02FD746FA5C4}" destId="{74234B84-E102-433A-98C8-94D2A3EF8B10}" srcOrd="5" destOrd="0" presId="urn:microsoft.com/office/officeart/2005/8/layout/vList2"/>
    <dgm:cxn modelId="{58CEE5A4-6622-4651-B1B0-C844298B4CC7}" type="presParOf" srcId="{99F15152-1B62-44EA-B586-02FD746FA5C4}" destId="{E6A9AFC3-CDF6-41A3-924B-CD3216DAC547}" srcOrd="6" destOrd="0" presId="urn:microsoft.com/office/officeart/2005/8/layout/vList2"/>
    <dgm:cxn modelId="{786215DD-4991-460F-B5B9-E1D8618A4437}" type="presParOf" srcId="{99F15152-1B62-44EA-B586-02FD746FA5C4}" destId="{24AEA2EE-5220-44D2-8A65-481DD478AEF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 custT="1"/>
      <dgm:spPr/>
      <dgm:t>
        <a:bodyPr/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Inflation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Has a big impact on all operating expenses at the municipality as anywhere else.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r>
            <a:rPr lang="en-US" dirty="0"/>
            <a:t>Leisure</a:t>
          </a:r>
          <a:r>
            <a:rPr lang="en-US" baseline="0" dirty="0"/>
            <a:t> and Culture</a:t>
          </a:r>
          <a:endParaRPr lang="en-US" dirty="0"/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The gymnasium floor has been replaced in 2023, therefore this expense is not renewed in 2024’s budget.	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r>
            <a:rPr lang="en-US" dirty="0"/>
            <a:t>Administration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Note that the negotiation of the union book will be done next fall and may have impact on 2025’s budget.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CA334EB1-4CBC-4129-BF52-B05ADA4672D4}">
      <dgm:prSet/>
      <dgm:spPr/>
      <dgm:t>
        <a:bodyPr/>
        <a:lstStyle/>
        <a:p>
          <a:r>
            <a:rPr lang="en-US" dirty="0"/>
            <a:t>Investment</a:t>
          </a:r>
        </a:p>
      </dgm:t>
    </dgm:pt>
    <dgm:pt modelId="{CE901209-C619-4C7B-9ECC-EF7665DA7033}" type="parTrans" cxnId="{CCFD2F54-CBC5-4D0E-A1C0-5C66231AA377}">
      <dgm:prSet/>
      <dgm:spPr/>
      <dgm:t>
        <a:bodyPr/>
        <a:lstStyle/>
        <a:p>
          <a:endParaRPr lang="en-CA"/>
        </a:p>
      </dgm:t>
    </dgm:pt>
    <dgm:pt modelId="{DC504BB8-166D-42D8-AA56-B7438CF0524D}" type="sibTrans" cxnId="{CCFD2F54-CBC5-4D0E-A1C0-5C66231AA377}">
      <dgm:prSet/>
      <dgm:spPr/>
      <dgm:t>
        <a:bodyPr/>
        <a:lstStyle/>
        <a:p>
          <a:endParaRPr lang="en-CA"/>
        </a:p>
      </dgm:t>
    </dgm:pt>
    <dgm:pt modelId="{0C24A03B-1FF9-4973-BC56-5624E1809A00}">
      <dgm:prSet/>
      <dgm:spPr/>
      <dgm:t>
        <a:bodyPr/>
        <a:lstStyle/>
        <a:p>
          <a:r>
            <a:rPr lang="en-US" dirty="0"/>
            <a:t>The Council will invest money (without raising taxes) to continue to improve the quality of the municipality services and installations.</a:t>
          </a:r>
        </a:p>
      </dgm:t>
    </dgm:pt>
    <dgm:pt modelId="{7AB59829-5710-423C-8813-BD7151291175}" type="parTrans" cxnId="{FC1D8B98-992D-477B-9C9D-B76F78CACC27}">
      <dgm:prSet/>
      <dgm:spPr/>
      <dgm:t>
        <a:bodyPr/>
        <a:lstStyle/>
        <a:p>
          <a:endParaRPr lang="fr-CA"/>
        </a:p>
      </dgm:t>
    </dgm:pt>
    <dgm:pt modelId="{F249863B-0E19-438A-B6B6-9E48BBF735CC}" type="sibTrans" cxnId="{FC1D8B98-992D-477B-9C9D-B76F78CACC27}">
      <dgm:prSet/>
      <dgm:spPr/>
      <dgm:t>
        <a:bodyPr/>
        <a:lstStyle/>
        <a:p>
          <a:endParaRPr lang="fr-CA"/>
        </a:p>
      </dgm:t>
    </dgm:pt>
    <dgm:pt modelId="{6493DCD0-7C0A-46B3-9DE7-58EE3F6F8AEE}" type="pres">
      <dgm:prSet presAssocID="{E817CCF5-DA3F-4E5F-BE7C-D8111B2BFEBA}" presName="Name0" presStyleCnt="0">
        <dgm:presLayoutVars>
          <dgm:dir/>
          <dgm:animLvl val="lvl"/>
          <dgm:resizeHandles val="exact"/>
        </dgm:presLayoutVars>
      </dgm:prSet>
      <dgm:spPr/>
    </dgm:pt>
    <dgm:pt modelId="{6CBF9F5C-291F-44BE-B740-48CE3D6D7C90}" type="pres">
      <dgm:prSet presAssocID="{E754A2A0-41CE-428B-9DDC-DCD1FD12D16A}" presName="linNode" presStyleCnt="0"/>
      <dgm:spPr/>
    </dgm:pt>
    <dgm:pt modelId="{29A526E1-9A89-41D0-873D-D65B50C087CF}" type="pres">
      <dgm:prSet presAssocID="{E754A2A0-41CE-428B-9DDC-DCD1FD12D16A}" presName="parentText" presStyleLbl="node1" presStyleIdx="0" presStyleCnt="4" custLinFactNeighborX="5" custLinFactNeighborY="781">
        <dgm:presLayoutVars>
          <dgm:chMax val="1"/>
          <dgm:bulletEnabled val="1"/>
        </dgm:presLayoutVars>
      </dgm:prSet>
      <dgm:spPr/>
    </dgm:pt>
    <dgm:pt modelId="{D222C747-2A54-4296-B802-12454BBBC78B}" type="pres">
      <dgm:prSet presAssocID="{E754A2A0-41CE-428B-9DDC-DCD1FD12D16A}" presName="descendantText" presStyleLbl="alignAccFollowNode1" presStyleIdx="0" presStyleCnt="4">
        <dgm:presLayoutVars>
          <dgm:bulletEnabled val="1"/>
        </dgm:presLayoutVars>
      </dgm:prSet>
      <dgm:spPr/>
    </dgm:pt>
    <dgm:pt modelId="{DD1503D2-AA1B-485D-9275-C84308A66065}" type="pres">
      <dgm:prSet presAssocID="{02D8D4EF-9694-45C7-AF26-E20371B3C352}" presName="sp" presStyleCnt="0"/>
      <dgm:spPr/>
    </dgm:pt>
    <dgm:pt modelId="{F541235F-65D0-4158-A75C-8C01CACFB2C4}" type="pres">
      <dgm:prSet presAssocID="{DCCE571A-4D30-4294-ABAF-6885F619D2D9}" presName="linNode" presStyleCnt="0"/>
      <dgm:spPr/>
    </dgm:pt>
    <dgm:pt modelId="{F6292AD5-8791-4C53-A3BC-B3A47DE40B8E}" type="pres">
      <dgm:prSet presAssocID="{DCCE571A-4D30-4294-ABAF-6885F619D2D9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2E874DCA-222B-4F32-AE21-80220F03A952}" type="pres">
      <dgm:prSet presAssocID="{DCCE571A-4D30-4294-ABAF-6885F619D2D9}" presName="descendantText" presStyleLbl="alignAccFollowNode1" presStyleIdx="1" presStyleCnt="4">
        <dgm:presLayoutVars>
          <dgm:bulletEnabled val="1"/>
        </dgm:presLayoutVars>
      </dgm:prSet>
      <dgm:spPr/>
    </dgm:pt>
    <dgm:pt modelId="{7B52121A-6D3C-4850-8728-6B46CB4E8A3F}" type="pres">
      <dgm:prSet presAssocID="{2C1DF6EC-6090-4926-A556-3D2417B7F2AA}" presName="sp" presStyleCnt="0"/>
      <dgm:spPr/>
    </dgm:pt>
    <dgm:pt modelId="{2037DABD-60F6-4FC5-BB6A-4CDF9EF9A425}" type="pres">
      <dgm:prSet presAssocID="{CA334EB1-4CBC-4129-BF52-B05ADA4672D4}" presName="linNode" presStyleCnt="0"/>
      <dgm:spPr/>
    </dgm:pt>
    <dgm:pt modelId="{6E0FB998-862B-45E0-8191-63781B6F6FFB}" type="pres">
      <dgm:prSet presAssocID="{CA334EB1-4CBC-4129-BF52-B05ADA4672D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542CC4D7-A748-4D57-9D3D-B9884944A813}" type="pres">
      <dgm:prSet presAssocID="{CA334EB1-4CBC-4129-BF52-B05ADA4672D4}" presName="descendantText" presStyleLbl="alignAccFollowNode1" presStyleIdx="2" presStyleCnt="4">
        <dgm:presLayoutVars>
          <dgm:bulletEnabled val="1"/>
        </dgm:presLayoutVars>
      </dgm:prSet>
      <dgm:spPr/>
    </dgm:pt>
    <dgm:pt modelId="{FEE39C57-1B26-4633-A223-53D76C4246A7}" type="pres">
      <dgm:prSet presAssocID="{DC504BB8-166D-42D8-AA56-B7438CF0524D}" presName="sp" presStyleCnt="0"/>
      <dgm:spPr/>
    </dgm:pt>
    <dgm:pt modelId="{DADAE1A6-F185-4941-82AF-1CCEE091FC12}" type="pres">
      <dgm:prSet presAssocID="{1C1B28B7-2609-4BAA-AAAB-5801EDFD334C}" presName="linNode" presStyleCnt="0"/>
      <dgm:spPr/>
    </dgm:pt>
    <dgm:pt modelId="{CD3565A6-2605-45F4-B904-56F095937632}" type="pres">
      <dgm:prSet presAssocID="{1C1B28B7-2609-4BAA-AAAB-5801EDFD334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228C5183-F680-49FB-9CB0-13852354D81D}" type="pres">
      <dgm:prSet presAssocID="{1C1B28B7-2609-4BAA-AAAB-5801EDFD334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5037335-2E5B-48BE-86A9-5372B1A16299}" srcId="{E817CCF5-DA3F-4E5F-BE7C-D8111B2BFEBA}" destId="{1C1B28B7-2609-4BAA-AAAB-5801EDFD334C}" srcOrd="3" destOrd="0" parTransId="{2BF5F791-D223-44A4-B231-6C3F4B786D08}" sibTransId="{A432C086-9156-4D32-A06E-6E237CC66D92}"/>
    <dgm:cxn modelId="{BB4E6746-0A98-4611-91D7-4BD351EEBB2F}" type="presOf" srcId="{B4C55E9F-B5C0-4AD1-919B-D2D83AC9CD40}" destId="{2E874DCA-222B-4F32-AE21-80220F03A952}" srcOrd="0" destOrd="0" presId="urn:microsoft.com/office/officeart/2005/8/layout/vList5"/>
    <dgm:cxn modelId="{0AE11A4F-1B6D-4AE0-ABC6-3EF873C2C591}" type="presOf" srcId="{0C24A03B-1FF9-4973-BC56-5624E1809A00}" destId="{542CC4D7-A748-4D57-9D3D-B9884944A813}" srcOrd="0" destOrd="0" presId="urn:microsoft.com/office/officeart/2005/8/layout/vList5"/>
    <dgm:cxn modelId="{CCFD2F54-CBC5-4D0E-A1C0-5C66231AA377}" srcId="{E817CCF5-DA3F-4E5F-BE7C-D8111B2BFEBA}" destId="{CA334EB1-4CBC-4129-BF52-B05ADA4672D4}" srcOrd="2" destOrd="0" parTransId="{CE901209-C619-4C7B-9ECC-EF7665DA7033}" sibTransId="{DC504BB8-166D-42D8-AA56-B7438CF0524D}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714EF688-A794-4E1E-BFF9-5C009B7EE0F2}" type="presOf" srcId="{C2F66EED-74C3-4F36-A1D4-8AFCBB009938}" destId="{D222C747-2A54-4296-B802-12454BBBC78B}" srcOrd="0" destOrd="0" presId="urn:microsoft.com/office/officeart/2005/8/layout/vList5"/>
    <dgm:cxn modelId="{FC1D8B98-992D-477B-9C9D-B76F78CACC27}" srcId="{CA334EB1-4CBC-4129-BF52-B05ADA4672D4}" destId="{0C24A03B-1FF9-4973-BC56-5624E1809A00}" srcOrd="0" destOrd="0" parTransId="{7AB59829-5710-423C-8813-BD7151291175}" sibTransId="{F249863B-0E19-438A-B6B6-9E48BBF735CC}"/>
    <dgm:cxn modelId="{FC6BC398-9052-45F6-9B6F-3E959288C6F9}" type="presOf" srcId="{CA334EB1-4CBC-4129-BF52-B05ADA4672D4}" destId="{6E0FB998-862B-45E0-8191-63781B6F6FFB}" srcOrd="0" destOrd="0" presId="urn:microsoft.com/office/officeart/2005/8/layout/vList5"/>
    <dgm:cxn modelId="{B9D1AEA7-608C-41FB-AA98-6D8E5272621F}" type="presOf" srcId="{28C188E4-A3B1-47AF-802E-B2DED21921BA}" destId="{228C5183-F680-49FB-9CB0-13852354D81D}" srcOrd="0" destOrd="0" presId="urn:microsoft.com/office/officeart/2005/8/layout/vList5"/>
    <dgm:cxn modelId="{359D24A9-6D12-49E7-A932-6F909D12ED9B}" type="presOf" srcId="{E817CCF5-DA3F-4E5F-BE7C-D8111B2BFEBA}" destId="{6493DCD0-7C0A-46B3-9DE7-58EE3F6F8AEE}" srcOrd="0" destOrd="0" presId="urn:microsoft.com/office/officeart/2005/8/layout/vList5"/>
    <dgm:cxn modelId="{049D04B8-D982-4F2A-A4B1-F1FCBC78349E}" type="presOf" srcId="{E754A2A0-41CE-428B-9DDC-DCD1FD12D16A}" destId="{29A526E1-9A89-41D0-873D-D65B50C087CF}" srcOrd="0" destOrd="0" presId="urn:microsoft.com/office/officeart/2005/8/layout/vList5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ACC791CB-8859-40D3-871E-5EF7D1638763}" type="presOf" srcId="{DCCE571A-4D30-4294-ABAF-6885F619D2D9}" destId="{F6292AD5-8791-4C53-A3BC-B3A47DE40B8E}" srcOrd="0" destOrd="0" presId="urn:microsoft.com/office/officeart/2005/8/layout/vList5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4B1EB2D4-8324-43C9-B176-5DC8B7369A2C}" type="presOf" srcId="{1C1B28B7-2609-4BAA-AAAB-5801EDFD334C}" destId="{CD3565A6-2605-45F4-B904-56F095937632}" srcOrd="0" destOrd="0" presId="urn:microsoft.com/office/officeart/2005/8/layout/vList5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DA802011-CF71-4DEC-A1E2-94275A9149BA}" type="presParOf" srcId="{6493DCD0-7C0A-46B3-9DE7-58EE3F6F8AEE}" destId="{6CBF9F5C-291F-44BE-B740-48CE3D6D7C90}" srcOrd="0" destOrd="0" presId="urn:microsoft.com/office/officeart/2005/8/layout/vList5"/>
    <dgm:cxn modelId="{40698E81-7A17-45D8-9CD7-5066C0F5F016}" type="presParOf" srcId="{6CBF9F5C-291F-44BE-B740-48CE3D6D7C90}" destId="{29A526E1-9A89-41D0-873D-D65B50C087CF}" srcOrd="0" destOrd="0" presId="urn:microsoft.com/office/officeart/2005/8/layout/vList5"/>
    <dgm:cxn modelId="{383E45E9-BC68-4D28-B8EF-4A75A4F88292}" type="presParOf" srcId="{6CBF9F5C-291F-44BE-B740-48CE3D6D7C90}" destId="{D222C747-2A54-4296-B802-12454BBBC78B}" srcOrd="1" destOrd="0" presId="urn:microsoft.com/office/officeart/2005/8/layout/vList5"/>
    <dgm:cxn modelId="{097D565F-9AB3-4632-9EF8-78CC8E7E82BA}" type="presParOf" srcId="{6493DCD0-7C0A-46B3-9DE7-58EE3F6F8AEE}" destId="{DD1503D2-AA1B-485D-9275-C84308A66065}" srcOrd="1" destOrd="0" presId="urn:microsoft.com/office/officeart/2005/8/layout/vList5"/>
    <dgm:cxn modelId="{7D444F09-C903-4DFB-9CAB-84F0309AE15A}" type="presParOf" srcId="{6493DCD0-7C0A-46B3-9DE7-58EE3F6F8AEE}" destId="{F541235F-65D0-4158-A75C-8C01CACFB2C4}" srcOrd="2" destOrd="0" presId="urn:microsoft.com/office/officeart/2005/8/layout/vList5"/>
    <dgm:cxn modelId="{3C1D5FF0-E923-4744-AA89-7388F011BC6B}" type="presParOf" srcId="{F541235F-65D0-4158-A75C-8C01CACFB2C4}" destId="{F6292AD5-8791-4C53-A3BC-B3A47DE40B8E}" srcOrd="0" destOrd="0" presId="urn:microsoft.com/office/officeart/2005/8/layout/vList5"/>
    <dgm:cxn modelId="{CBB2D9F1-1589-4EDD-AF8F-C15556E956FE}" type="presParOf" srcId="{F541235F-65D0-4158-A75C-8C01CACFB2C4}" destId="{2E874DCA-222B-4F32-AE21-80220F03A952}" srcOrd="1" destOrd="0" presId="urn:microsoft.com/office/officeart/2005/8/layout/vList5"/>
    <dgm:cxn modelId="{6904C3D5-0D38-4B8E-B3D0-BA8B68423F4A}" type="presParOf" srcId="{6493DCD0-7C0A-46B3-9DE7-58EE3F6F8AEE}" destId="{7B52121A-6D3C-4850-8728-6B46CB4E8A3F}" srcOrd="3" destOrd="0" presId="urn:microsoft.com/office/officeart/2005/8/layout/vList5"/>
    <dgm:cxn modelId="{57D2FB24-AA00-4BD4-89B8-083A82B4460B}" type="presParOf" srcId="{6493DCD0-7C0A-46B3-9DE7-58EE3F6F8AEE}" destId="{2037DABD-60F6-4FC5-BB6A-4CDF9EF9A425}" srcOrd="4" destOrd="0" presId="urn:microsoft.com/office/officeart/2005/8/layout/vList5"/>
    <dgm:cxn modelId="{A6F6B11C-01D9-42C0-86BA-882E402ACCDB}" type="presParOf" srcId="{2037DABD-60F6-4FC5-BB6A-4CDF9EF9A425}" destId="{6E0FB998-862B-45E0-8191-63781B6F6FFB}" srcOrd="0" destOrd="0" presId="urn:microsoft.com/office/officeart/2005/8/layout/vList5"/>
    <dgm:cxn modelId="{0FCC0395-F1FA-4A09-B389-FD733D0E3EAA}" type="presParOf" srcId="{2037DABD-60F6-4FC5-BB6A-4CDF9EF9A425}" destId="{542CC4D7-A748-4D57-9D3D-B9884944A813}" srcOrd="1" destOrd="0" presId="urn:microsoft.com/office/officeart/2005/8/layout/vList5"/>
    <dgm:cxn modelId="{BC3DD632-EA97-4013-A0EF-ABEA6BEF4B8C}" type="presParOf" srcId="{6493DCD0-7C0A-46B3-9DE7-58EE3F6F8AEE}" destId="{FEE39C57-1B26-4633-A223-53D76C4246A7}" srcOrd="5" destOrd="0" presId="urn:microsoft.com/office/officeart/2005/8/layout/vList5"/>
    <dgm:cxn modelId="{71324C52-5947-442A-A144-B703400D483C}" type="presParOf" srcId="{6493DCD0-7C0A-46B3-9DE7-58EE3F6F8AEE}" destId="{DADAE1A6-F185-4941-82AF-1CCEE091FC12}" srcOrd="6" destOrd="0" presId="urn:microsoft.com/office/officeart/2005/8/layout/vList5"/>
    <dgm:cxn modelId="{E1B575BE-ABBD-4394-9BAD-B588273219C6}" type="presParOf" srcId="{DADAE1A6-F185-4941-82AF-1CCEE091FC12}" destId="{CD3565A6-2605-45F4-B904-56F095937632}" srcOrd="0" destOrd="0" presId="urn:microsoft.com/office/officeart/2005/8/layout/vList5"/>
    <dgm:cxn modelId="{1A43C761-FAB4-4866-A87B-EB2039292137}" type="presParOf" srcId="{DADAE1A6-F185-4941-82AF-1CCEE091FC12}" destId="{228C5183-F680-49FB-9CB0-13852354D8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defRPr b="1"/>
          </a:pPr>
          <a:r>
            <a:rPr lang="en-US" dirty="0"/>
            <a:t>REVENUE –$ 1,230,000			2024			2023				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defRPr b="1"/>
          </a:pPr>
          <a:r>
            <a:rPr lang="en-US" dirty="0"/>
            <a:t>EXPENSES (Operations $1,047,340)	2024			2023				  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r>
            <a:rPr lang="en-US" dirty="0"/>
            <a:t>Administration				$608,900		$533,410				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defRPr b="1"/>
          </a:pPr>
          <a:r>
            <a:rPr lang="en-US" dirty="0"/>
            <a:t>EXPENSES  (Capital $182,660)		2024			2023		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28C188E4-A3B1-47AF-802E-B2DED21921BA}">
      <dgm:prSet/>
      <dgm:spPr/>
      <dgm:t>
        <a:bodyPr/>
        <a:lstStyle/>
        <a:p>
          <a:r>
            <a:rPr lang="en-US" dirty="0"/>
            <a:t>Reimbursement of long-term debt	$  32,660		$  43,690		</a:t>
          </a:r>
        </a:p>
      </dgm:t>
    </dgm:pt>
    <dgm:pt modelId="{C89C556F-BA69-4B68-9F7C-1121B26764B0}" type="parTrans" cxnId="{B807BF75-BC86-4A84-AB83-7B8BC68E737C}">
      <dgm:prSet/>
      <dgm:spPr/>
      <dgm:t>
        <a:bodyPr/>
        <a:lstStyle/>
        <a:p>
          <a:endParaRPr lang="en-US"/>
        </a:p>
      </dgm:t>
    </dgm:pt>
    <dgm:pt modelId="{7BEFF1EA-4DB5-4BD3-A89B-DF0184626A1A}" type="sibTrans" cxnId="{B807BF75-BC86-4A84-AB83-7B8BC68E737C}">
      <dgm:prSet/>
      <dgm:spPr/>
      <dgm:t>
        <a:bodyPr/>
        <a:lstStyle/>
        <a:p>
          <a:endParaRPr lang="en-US"/>
        </a:p>
      </dgm:t>
    </dgm:pt>
    <dgm:pt modelId="{6BF509EE-1E1E-4BF7-84F4-158CD8D2DC09}">
      <dgm:prSet/>
      <dgm:spPr/>
      <dgm:t>
        <a:bodyPr/>
        <a:lstStyle/>
        <a:p>
          <a:r>
            <a:rPr lang="en-US" dirty="0"/>
            <a:t>Urban Planning &amp; Development		$  52,100		$  34,100		</a:t>
          </a:r>
        </a:p>
      </dgm:t>
    </dgm:pt>
    <dgm:pt modelId="{A66C651E-305C-49C9-A282-1069A4617E85}" type="parTrans" cxnId="{E40A96C6-DC5F-42A1-9307-3B282B7BE6C8}">
      <dgm:prSet/>
      <dgm:spPr/>
      <dgm:t>
        <a:bodyPr/>
        <a:lstStyle/>
        <a:p>
          <a:endParaRPr lang="en-US"/>
        </a:p>
      </dgm:t>
    </dgm:pt>
    <dgm:pt modelId="{20224668-7462-4C4B-BD92-AE4512D3930F}" type="sibTrans" cxnId="{E40A96C6-DC5F-42A1-9307-3B282B7BE6C8}">
      <dgm:prSet/>
      <dgm:spPr/>
      <dgm:t>
        <a:bodyPr/>
        <a:lstStyle/>
        <a:p>
          <a:endParaRPr lang="en-US"/>
        </a:p>
      </dgm:t>
    </dgm:pt>
    <dgm:pt modelId="{C1BC2591-8C91-4D2E-838F-26D0C0073985}">
      <dgm:prSet/>
      <dgm:spPr/>
      <dgm:t>
        <a:bodyPr/>
        <a:lstStyle/>
        <a:p>
          <a:r>
            <a:rPr lang="en-US" dirty="0"/>
            <a:t>Investment activities			$150,000		$100,000</a:t>
          </a:r>
        </a:p>
      </dgm:t>
    </dgm:pt>
    <dgm:pt modelId="{7DCA0393-C91B-458E-9602-70CA0004F5AA}" type="parTrans" cxnId="{D20E76FA-21CC-446B-8735-8A5FCDFC9E0E}">
      <dgm:prSet/>
      <dgm:spPr/>
      <dgm:t>
        <a:bodyPr/>
        <a:lstStyle/>
        <a:p>
          <a:endParaRPr lang="en-US"/>
        </a:p>
      </dgm:t>
    </dgm:pt>
    <dgm:pt modelId="{472A1DB7-924E-4E35-8E55-E1EE1C624B51}" type="sibTrans" cxnId="{D20E76FA-21CC-446B-8735-8A5FCDFC9E0E}">
      <dgm:prSet/>
      <dgm:spPr/>
      <dgm:t>
        <a:bodyPr/>
        <a:lstStyle/>
        <a:p>
          <a:endParaRPr lang="en-US"/>
        </a:p>
      </dgm:t>
    </dgm:pt>
    <dgm:pt modelId="{F22D3B05-E2FC-46FF-8D10-0F7AD25D3FB1}">
      <dgm:prSet/>
      <dgm:spPr/>
      <dgm:t>
        <a:bodyPr/>
        <a:lstStyle/>
        <a:p>
          <a:r>
            <a:rPr lang="en-US" dirty="0"/>
            <a:t>Public Security				$  35,912		$  33,811		</a:t>
          </a:r>
        </a:p>
      </dgm:t>
    </dgm:pt>
    <dgm:pt modelId="{2C8770CB-4951-4CF6-86FC-D85C3749545E}" type="parTrans" cxnId="{EE228815-E6B9-46F0-88BD-58B7B3B46D38}">
      <dgm:prSet/>
      <dgm:spPr/>
      <dgm:t>
        <a:bodyPr/>
        <a:lstStyle/>
        <a:p>
          <a:endParaRPr lang="en-US"/>
        </a:p>
      </dgm:t>
    </dgm:pt>
    <dgm:pt modelId="{3EA8272B-BAD3-4CBB-B97C-820F2B8785A7}" type="sibTrans" cxnId="{EE228815-E6B9-46F0-88BD-58B7B3B46D38}">
      <dgm:prSet/>
      <dgm:spPr/>
      <dgm:t>
        <a:bodyPr/>
        <a:lstStyle/>
        <a:p>
          <a:endParaRPr lang="en-US"/>
        </a:p>
      </dgm:t>
    </dgm:pt>
    <dgm:pt modelId="{7B72D75C-383D-4507-9806-0E12204A1A22}">
      <dgm:prSet/>
      <dgm:spPr/>
      <dgm:t>
        <a:bodyPr/>
        <a:lstStyle/>
        <a:p>
          <a:r>
            <a:rPr lang="en-US" dirty="0"/>
            <a:t>Public Roadways			$155,300		$155,269		</a:t>
          </a:r>
        </a:p>
      </dgm:t>
    </dgm:pt>
    <dgm:pt modelId="{1DBFE2AE-F002-4013-BDBD-95CCF6EC1523}" type="parTrans" cxnId="{D518579C-B779-4D25-8D90-177D1765CDD0}">
      <dgm:prSet/>
      <dgm:spPr/>
      <dgm:t>
        <a:bodyPr/>
        <a:lstStyle/>
        <a:p>
          <a:endParaRPr lang="en-US"/>
        </a:p>
      </dgm:t>
    </dgm:pt>
    <dgm:pt modelId="{9182A3D8-C240-4DAA-A12E-F7926B2BABBC}" type="sibTrans" cxnId="{D518579C-B779-4D25-8D90-177D1765CDD0}">
      <dgm:prSet/>
      <dgm:spPr/>
      <dgm:t>
        <a:bodyPr/>
        <a:lstStyle/>
        <a:p>
          <a:endParaRPr lang="en-US"/>
        </a:p>
      </dgm:t>
    </dgm:pt>
    <dgm:pt modelId="{5651622C-4AEC-4FD0-A7E9-85E2D593A195}">
      <dgm:prSet/>
      <dgm:spPr/>
      <dgm:t>
        <a:bodyPr/>
        <a:lstStyle/>
        <a:p>
          <a:r>
            <a:rPr lang="en-US" dirty="0"/>
            <a:t>Leisure and Culture			$180,527		$273,020		</a:t>
          </a:r>
        </a:p>
      </dgm:t>
    </dgm:pt>
    <dgm:pt modelId="{D677D9E5-BB77-4471-8885-2ED045115D58}" type="parTrans" cxnId="{A1E56D23-CC5B-48B3-AEB8-6E68FC435EA1}">
      <dgm:prSet/>
      <dgm:spPr/>
      <dgm:t>
        <a:bodyPr/>
        <a:lstStyle/>
        <a:p>
          <a:endParaRPr lang="en-US"/>
        </a:p>
      </dgm:t>
    </dgm:pt>
    <dgm:pt modelId="{7BFC7CC6-D2AF-437C-A902-14A75398E13E}" type="sibTrans" cxnId="{A1E56D23-CC5B-48B3-AEB8-6E68FC435EA1}">
      <dgm:prSet/>
      <dgm:spPr/>
      <dgm:t>
        <a:bodyPr/>
        <a:lstStyle/>
        <a:p>
          <a:endParaRPr lang="en-US"/>
        </a:p>
      </dgm:t>
    </dgm:pt>
    <dgm:pt modelId="{97A8BE8B-8EA0-4E7D-8D28-75E869FF5E19}">
      <dgm:prSet/>
      <dgm:spPr/>
      <dgm:t>
        <a:bodyPr/>
        <a:lstStyle/>
        <a:p>
          <a:r>
            <a:rPr lang="en-US" dirty="0"/>
            <a:t>Financing				$  14,600		$    6,700		</a:t>
          </a:r>
        </a:p>
      </dgm:t>
    </dgm:pt>
    <dgm:pt modelId="{31EB88E1-D566-478D-8327-DE2BED7E76D6}" type="parTrans" cxnId="{2057D217-A0B2-4283-B899-16CE4CCA77B7}">
      <dgm:prSet/>
      <dgm:spPr/>
      <dgm:t>
        <a:bodyPr/>
        <a:lstStyle/>
        <a:p>
          <a:endParaRPr lang="en-US"/>
        </a:p>
      </dgm:t>
    </dgm:pt>
    <dgm:pt modelId="{EB9EA6B5-6A12-4E40-8A01-73AF4A5B0FFD}" type="sibTrans" cxnId="{2057D217-A0B2-4283-B899-16CE4CCA77B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r>
            <a:rPr lang="en-US" dirty="0"/>
            <a:t>Taxes 					$810,186		$756,732		</a:t>
          </a:r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4963788C-0616-4236-ADC8-37D73B4A8C11}">
      <dgm:prSet/>
      <dgm:spPr/>
      <dgm:t>
        <a:bodyPr/>
        <a:lstStyle/>
        <a:p>
          <a:r>
            <a:rPr lang="en-US" dirty="0"/>
            <a:t>Transfers 				$238,658		$171,788		</a:t>
          </a:r>
        </a:p>
      </dgm:t>
    </dgm:pt>
    <dgm:pt modelId="{2C4E5FF6-7773-4E6A-ACD5-14B50444FB07}" type="sibTrans" cxnId="{8F79A91A-DE51-4659-A0B3-7460EA08640A}">
      <dgm:prSet/>
      <dgm:spPr/>
      <dgm:t>
        <a:bodyPr/>
        <a:lstStyle/>
        <a:p>
          <a:endParaRPr lang="en-US"/>
        </a:p>
      </dgm:t>
    </dgm:pt>
    <dgm:pt modelId="{39031ECE-B622-4A69-98F1-86D1E5D7B9DA}" type="parTrans" cxnId="{8F79A91A-DE51-4659-A0B3-7460EA08640A}">
      <dgm:prSet/>
      <dgm:spPr/>
      <dgm:t>
        <a:bodyPr/>
        <a:lstStyle/>
        <a:p>
          <a:endParaRPr lang="en-US"/>
        </a:p>
      </dgm:t>
    </dgm:pt>
    <dgm:pt modelId="{63E6529E-16AB-419E-ABD8-229FA86CCB42}">
      <dgm:prSet/>
      <dgm:spPr/>
      <dgm:t>
        <a:bodyPr/>
        <a:lstStyle/>
        <a:p>
          <a:r>
            <a:rPr lang="en-US" dirty="0"/>
            <a:t>In-lieu of taxes				$  42,157		$  42 543			</a:t>
          </a:r>
        </a:p>
      </dgm:t>
    </dgm:pt>
    <dgm:pt modelId="{77755E60-7F8F-4740-8C8E-32908FD972C4}" type="sibTrans" cxnId="{2CFC0813-AB1F-450C-B466-C604BB68744A}">
      <dgm:prSet/>
      <dgm:spPr/>
      <dgm:t>
        <a:bodyPr/>
        <a:lstStyle/>
        <a:p>
          <a:endParaRPr lang="en-US"/>
        </a:p>
      </dgm:t>
    </dgm:pt>
    <dgm:pt modelId="{294A0B7D-2A16-439F-BF77-AD5ED79BF261}" type="parTrans" cxnId="{2CFC0813-AB1F-450C-B466-C604BB68744A}">
      <dgm:prSet/>
      <dgm:spPr/>
      <dgm:t>
        <a:bodyPr/>
        <a:lstStyle/>
        <a:p>
          <a:endParaRPr lang="en-US"/>
        </a:p>
      </dgm:t>
    </dgm:pt>
    <dgm:pt modelId="{9A069477-62A8-4C75-AD70-617C19E1627F}">
      <dgm:prSet/>
      <dgm:spPr/>
      <dgm:t>
        <a:bodyPr/>
        <a:lstStyle/>
        <a:p>
          <a:r>
            <a:rPr lang="en-US" dirty="0"/>
            <a:t>Cost sharing				$  15,000		$  25,000			</a:t>
          </a:r>
        </a:p>
      </dgm:t>
    </dgm:pt>
    <dgm:pt modelId="{C9878BA2-E811-41B8-B70D-486ADC3576C1}" type="sibTrans" cxnId="{A6CADCED-748E-44AF-8D39-E2E630172E30}">
      <dgm:prSet/>
      <dgm:spPr/>
      <dgm:t>
        <a:bodyPr/>
        <a:lstStyle/>
        <a:p>
          <a:endParaRPr lang="en-US"/>
        </a:p>
      </dgm:t>
    </dgm:pt>
    <dgm:pt modelId="{D0DEDD88-2280-4051-9144-59B83FB2A8FC}" type="parTrans" cxnId="{A6CADCED-748E-44AF-8D39-E2E630172E30}">
      <dgm:prSet/>
      <dgm:spPr/>
      <dgm:t>
        <a:bodyPr/>
        <a:lstStyle/>
        <a:p>
          <a:endParaRPr lang="en-US"/>
        </a:p>
      </dgm:t>
    </dgm:pt>
    <dgm:pt modelId="{23B2231F-EB70-42A2-ACDA-DD76EEECEC7A}">
      <dgm:prSet/>
      <dgm:spPr/>
      <dgm:t>
        <a:bodyPr/>
        <a:lstStyle/>
        <a:p>
          <a:r>
            <a:rPr lang="en-US" dirty="0"/>
            <a:t>Services rendered			$  57,999		$  45,362			</a:t>
          </a:r>
        </a:p>
      </dgm:t>
    </dgm:pt>
    <dgm:pt modelId="{4639BBDE-0803-47C4-9951-8BF9BC12EE34}" type="sibTrans" cxnId="{E72BA16F-0CFF-48A7-84C4-ED7348BB168A}">
      <dgm:prSet/>
      <dgm:spPr/>
      <dgm:t>
        <a:bodyPr/>
        <a:lstStyle/>
        <a:p>
          <a:endParaRPr lang="en-US"/>
        </a:p>
      </dgm:t>
    </dgm:pt>
    <dgm:pt modelId="{DDBB3A83-301F-41AB-8181-3B0FECF2A14E}" type="parTrans" cxnId="{E72BA16F-0CFF-48A7-84C4-ED7348BB168A}">
      <dgm:prSet/>
      <dgm:spPr/>
      <dgm:t>
        <a:bodyPr/>
        <a:lstStyle/>
        <a:p>
          <a:endParaRPr lang="en-US"/>
        </a:p>
      </dgm:t>
    </dgm:pt>
    <dgm:pt modelId="{EA8718FD-D9CD-41F0-BCC2-BC32C60BA427}">
      <dgm:prSet/>
      <dgm:spPr/>
      <dgm:t>
        <a:bodyPr/>
        <a:lstStyle/>
        <a:p>
          <a:r>
            <a:rPr lang="en-US" dirty="0"/>
            <a:t>Affectations				$  50,000		$121,576		</a:t>
          </a:r>
        </a:p>
      </dgm:t>
    </dgm:pt>
    <dgm:pt modelId="{A6F90835-976B-474E-8C20-4E43BA24A57B}" type="sibTrans" cxnId="{D55612EC-0AC3-4817-9EFC-C9C5AC7D6D1E}">
      <dgm:prSet/>
      <dgm:spPr/>
      <dgm:t>
        <a:bodyPr/>
        <a:lstStyle/>
        <a:p>
          <a:endParaRPr lang="en-US"/>
        </a:p>
      </dgm:t>
    </dgm:pt>
    <dgm:pt modelId="{F1125899-EADD-4EDA-ABA5-AB0DD0063F9C}" type="parTrans" cxnId="{D55612EC-0AC3-4817-9EFC-C9C5AC7D6D1E}">
      <dgm:prSet/>
      <dgm:spPr/>
      <dgm:t>
        <a:bodyPr/>
        <a:lstStyle/>
        <a:p>
          <a:endParaRPr lang="en-US"/>
        </a:p>
      </dgm:t>
    </dgm:pt>
    <dgm:pt modelId="{8B53B3E7-E51C-48D0-87F3-1C6A31575138}">
      <dgm:prSet/>
      <dgm:spPr/>
      <dgm:t>
        <a:bodyPr/>
        <a:lstStyle/>
        <a:p>
          <a:r>
            <a:rPr lang="en-US" dirty="0"/>
            <a:t>Other					$  16,000		$  17,000		</a:t>
          </a:r>
        </a:p>
      </dgm:t>
    </dgm:pt>
    <dgm:pt modelId="{E79AE6CA-740E-42A1-8146-3ADA022934A7}" type="sibTrans" cxnId="{9FB25A69-0641-4FFB-B132-D32D6A192411}">
      <dgm:prSet/>
      <dgm:spPr/>
      <dgm:t>
        <a:bodyPr/>
        <a:lstStyle/>
        <a:p>
          <a:endParaRPr lang="en-US"/>
        </a:p>
      </dgm:t>
    </dgm:pt>
    <dgm:pt modelId="{1E28F0F3-AB0A-44C9-BFCE-F526E15ADC9E}" type="parTrans" cxnId="{9FB25A69-0641-4FFB-B132-D32D6A192411}">
      <dgm:prSet/>
      <dgm:spPr/>
      <dgm:t>
        <a:bodyPr/>
        <a:lstStyle/>
        <a:p>
          <a:endParaRPr lang="en-US"/>
        </a:p>
      </dgm:t>
    </dgm:pt>
    <dgm:pt modelId="{28D07A46-8A94-4075-A460-5475C4D0AAE6}" type="pres">
      <dgm:prSet presAssocID="{E817CCF5-DA3F-4E5F-BE7C-D8111B2BFEBA}" presName="linear" presStyleCnt="0">
        <dgm:presLayoutVars>
          <dgm:dir/>
          <dgm:animLvl val="lvl"/>
          <dgm:resizeHandles val="exact"/>
        </dgm:presLayoutVars>
      </dgm:prSet>
      <dgm:spPr/>
    </dgm:pt>
    <dgm:pt modelId="{89FDC149-6BA5-4728-9C92-87773A6DA3C5}" type="pres">
      <dgm:prSet presAssocID="{E754A2A0-41CE-428B-9DDC-DCD1FD12D16A}" presName="parentLin" presStyleCnt="0"/>
      <dgm:spPr/>
    </dgm:pt>
    <dgm:pt modelId="{57D6A5F9-3AE9-4A46-81AE-5DA0AF832410}" type="pres">
      <dgm:prSet presAssocID="{E754A2A0-41CE-428B-9DDC-DCD1FD12D16A}" presName="parentLeftMargin" presStyleLbl="node1" presStyleIdx="0" presStyleCnt="3"/>
      <dgm:spPr/>
    </dgm:pt>
    <dgm:pt modelId="{65D3A2A6-E0A8-4DDC-971A-AEC6DBAD3EE6}" type="pres">
      <dgm:prSet presAssocID="{E754A2A0-41CE-428B-9DDC-DCD1FD12D1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88371BB-5E48-4889-B2D4-F9E8CBA339BE}" type="pres">
      <dgm:prSet presAssocID="{E754A2A0-41CE-428B-9DDC-DCD1FD12D16A}" presName="negativeSpace" presStyleCnt="0"/>
      <dgm:spPr/>
    </dgm:pt>
    <dgm:pt modelId="{E835AF05-0271-46BD-93DE-013CC0711459}" type="pres">
      <dgm:prSet presAssocID="{E754A2A0-41CE-428B-9DDC-DCD1FD12D16A}" presName="childText" presStyleLbl="conFgAcc1" presStyleIdx="0" presStyleCnt="3" custLinFactNeighborX="3" custLinFactNeighborY="-51784">
        <dgm:presLayoutVars>
          <dgm:bulletEnabled val="1"/>
        </dgm:presLayoutVars>
      </dgm:prSet>
      <dgm:spPr/>
    </dgm:pt>
    <dgm:pt modelId="{CB122F0C-4346-4C75-B6E2-C8601D1F78B0}" type="pres">
      <dgm:prSet presAssocID="{02D8D4EF-9694-45C7-AF26-E20371B3C352}" presName="spaceBetweenRectangles" presStyleCnt="0"/>
      <dgm:spPr/>
    </dgm:pt>
    <dgm:pt modelId="{17604942-63F2-42D6-9342-E4F06AC6DA93}" type="pres">
      <dgm:prSet presAssocID="{DCCE571A-4D30-4294-ABAF-6885F619D2D9}" presName="parentLin" presStyleCnt="0"/>
      <dgm:spPr/>
    </dgm:pt>
    <dgm:pt modelId="{5D9996AD-0DC6-459C-B171-ECA9E6F5DCB7}" type="pres">
      <dgm:prSet presAssocID="{DCCE571A-4D30-4294-ABAF-6885F619D2D9}" presName="parentLeftMargin" presStyleLbl="node1" presStyleIdx="0" presStyleCnt="3"/>
      <dgm:spPr/>
    </dgm:pt>
    <dgm:pt modelId="{92AF37E7-FE45-4304-84E8-6AC9136CB04E}" type="pres">
      <dgm:prSet presAssocID="{DCCE571A-4D30-4294-ABAF-6885F619D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394B72-6278-4E06-B668-A054A7F2AE23}" type="pres">
      <dgm:prSet presAssocID="{DCCE571A-4D30-4294-ABAF-6885F619D2D9}" presName="negativeSpace" presStyleCnt="0"/>
      <dgm:spPr/>
    </dgm:pt>
    <dgm:pt modelId="{F4C9C844-2F9F-4DA6-94EF-C05C98F9305A}" type="pres">
      <dgm:prSet presAssocID="{DCCE571A-4D30-4294-ABAF-6885F619D2D9}" presName="childText" presStyleLbl="conFgAcc1" presStyleIdx="1" presStyleCnt="3">
        <dgm:presLayoutVars>
          <dgm:bulletEnabled val="1"/>
        </dgm:presLayoutVars>
      </dgm:prSet>
      <dgm:spPr/>
    </dgm:pt>
    <dgm:pt modelId="{FC1D0117-5D36-4E37-9713-CE75378FD9F1}" type="pres">
      <dgm:prSet presAssocID="{2C1DF6EC-6090-4926-A556-3D2417B7F2AA}" presName="spaceBetweenRectangles" presStyleCnt="0"/>
      <dgm:spPr/>
    </dgm:pt>
    <dgm:pt modelId="{6DCA9591-1262-402F-A968-938393588AC4}" type="pres">
      <dgm:prSet presAssocID="{1C1B28B7-2609-4BAA-AAAB-5801EDFD334C}" presName="parentLin" presStyleCnt="0"/>
      <dgm:spPr/>
    </dgm:pt>
    <dgm:pt modelId="{E7840022-EAE2-4815-9235-A278D5C24D42}" type="pres">
      <dgm:prSet presAssocID="{1C1B28B7-2609-4BAA-AAAB-5801EDFD334C}" presName="parentLeftMargin" presStyleLbl="node1" presStyleIdx="1" presStyleCnt="3"/>
      <dgm:spPr/>
    </dgm:pt>
    <dgm:pt modelId="{9740A12B-B57B-43CF-8C7C-C74C38073756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A3E566B-4B90-4E2B-A61C-8164D64CA460}" type="pres">
      <dgm:prSet presAssocID="{1C1B28B7-2609-4BAA-AAAB-5801EDFD334C}" presName="negativeSpace" presStyleCnt="0"/>
      <dgm:spPr/>
    </dgm:pt>
    <dgm:pt modelId="{BC007F2C-7A75-40DC-8E48-8A2ACA34042A}" type="pres">
      <dgm:prSet presAssocID="{1C1B28B7-2609-4BAA-AAAB-5801EDFD334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64B1803-0B41-4A94-8BEC-3B7A2FF1B0E1}" type="presOf" srcId="{E817CCF5-DA3F-4E5F-BE7C-D8111B2BFEBA}" destId="{28D07A46-8A94-4075-A460-5475C4D0AAE6}" srcOrd="0" destOrd="0" presId="urn:microsoft.com/office/officeart/2005/8/layout/list1"/>
    <dgm:cxn modelId="{B52D6403-0218-42F6-B111-27BEF0D3E4B6}" type="presOf" srcId="{5651622C-4AEC-4FD0-A7E9-85E2D593A195}" destId="{F4C9C844-2F9F-4DA6-94EF-C05C98F9305A}" srcOrd="0" destOrd="4" presId="urn:microsoft.com/office/officeart/2005/8/layout/list1"/>
    <dgm:cxn modelId="{2CFC0813-AB1F-450C-B466-C604BB68744A}" srcId="{E754A2A0-41CE-428B-9DDC-DCD1FD12D16A}" destId="{63E6529E-16AB-419E-ABD8-229FA86CCB42}" srcOrd="2" destOrd="0" parTransId="{294A0B7D-2A16-439F-BF77-AD5ED79BF261}" sibTransId="{77755E60-7F8F-4740-8C8E-32908FD972C4}"/>
    <dgm:cxn modelId="{EE228815-E6B9-46F0-88BD-58B7B3B46D38}" srcId="{DCCE571A-4D30-4294-ABAF-6885F619D2D9}" destId="{F22D3B05-E2FC-46FF-8D10-0F7AD25D3FB1}" srcOrd="1" destOrd="0" parTransId="{2C8770CB-4951-4CF6-86FC-D85C3749545E}" sibTransId="{3EA8272B-BAD3-4CBB-B97C-820F2B8785A7}"/>
    <dgm:cxn modelId="{2057D217-A0B2-4283-B899-16CE4CCA77B7}" srcId="{DCCE571A-4D30-4294-ABAF-6885F619D2D9}" destId="{97A8BE8B-8EA0-4E7D-8D28-75E869FF5E19}" srcOrd="5" destOrd="0" parTransId="{31EB88E1-D566-478D-8327-DE2BED7E76D6}" sibTransId="{EB9EA6B5-6A12-4E40-8A01-73AF4A5B0FFD}"/>
    <dgm:cxn modelId="{8F79A91A-DE51-4659-A0B3-7460EA08640A}" srcId="{E754A2A0-41CE-428B-9DDC-DCD1FD12D16A}" destId="{4963788C-0616-4236-ADC8-37D73B4A8C11}" srcOrd="1" destOrd="0" parTransId="{39031ECE-B622-4A69-98F1-86D1E5D7B9DA}" sibTransId="{2C4E5FF6-7773-4E6A-ACD5-14B50444FB07}"/>
    <dgm:cxn modelId="{A1E56D23-CC5B-48B3-AEB8-6E68FC435EA1}" srcId="{DCCE571A-4D30-4294-ABAF-6885F619D2D9}" destId="{5651622C-4AEC-4FD0-A7E9-85E2D593A195}" srcOrd="4" destOrd="0" parTransId="{D677D9E5-BB77-4471-8885-2ED045115D58}" sibTransId="{7BFC7CC6-D2AF-437C-A902-14A75398E13E}"/>
    <dgm:cxn modelId="{D4AC1124-6590-4A19-B313-5170F0D84CDA}" type="presOf" srcId="{7B72D75C-383D-4507-9806-0E12204A1A22}" destId="{F4C9C844-2F9F-4DA6-94EF-C05C98F9305A}" srcOrd="0" destOrd="3" presId="urn:microsoft.com/office/officeart/2005/8/layout/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9FB25A69-0641-4FFB-B132-D32D6A192411}" srcId="{E754A2A0-41CE-428B-9DDC-DCD1FD12D16A}" destId="{8B53B3E7-E51C-48D0-87F3-1C6A31575138}" srcOrd="6" destOrd="0" parTransId="{1E28F0F3-AB0A-44C9-BFCE-F526E15ADC9E}" sibTransId="{E79AE6CA-740E-42A1-8146-3ADA022934A7}"/>
    <dgm:cxn modelId="{E72BA16F-0CFF-48A7-84C4-ED7348BB168A}" srcId="{E754A2A0-41CE-428B-9DDC-DCD1FD12D16A}" destId="{23B2231F-EB70-42A2-ACDA-DD76EEECEC7A}" srcOrd="4" destOrd="0" parTransId="{DDBB3A83-301F-41AB-8181-3B0FECF2A14E}" sibTransId="{4639BBDE-0803-47C4-9951-8BF9BC12EE34}"/>
    <dgm:cxn modelId="{88416254-9567-4ADA-8CF1-2F57ED1CB517}" type="presOf" srcId="{C2F66EED-74C3-4F36-A1D4-8AFCBB009938}" destId="{E835AF05-0271-46BD-93DE-013CC0711459}" srcOrd="0" destOrd="0" presId="urn:microsoft.com/office/officeart/2005/8/layout/list1"/>
    <dgm:cxn modelId="{BE979174-29BC-4258-AE05-6F9015D8F21B}" type="presOf" srcId="{DCCE571A-4D30-4294-ABAF-6885F619D2D9}" destId="{92AF37E7-FE45-4304-84E8-6AC9136CB04E}" srcOrd="1" destOrd="0" presId="urn:microsoft.com/office/officeart/2005/8/layout/list1"/>
    <dgm:cxn modelId="{B807BF75-BC86-4A84-AB83-7B8BC68E737C}" srcId="{1C1B28B7-2609-4BAA-AAAB-5801EDFD334C}" destId="{28C188E4-A3B1-47AF-802E-B2DED21921BA}" srcOrd="0" destOrd="0" parTransId="{C89C556F-BA69-4B68-9F7C-1121B26764B0}" sibTransId="{7BEFF1EA-4DB5-4BD3-A89B-DF0184626A1A}"/>
    <dgm:cxn modelId="{4768FA81-937B-4975-85BB-34F24AAAFA5C}" type="presOf" srcId="{B4C55E9F-B5C0-4AD1-919B-D2D83AC9CD40}" destId="{F4C9C844-2F9F-4DA6-94EF-C05C98F9305A}" srcOrd="0" destOrd="0" presId="urn:microsoft.com/office/officeart/2005/8/layout/list1"/>
    <dgm:cxn modelId="{CCAC4C8E-1E60-4E9F-9AE5-DD915B2EAFAA}" type="presOf" srcId="{E754A2A0-41CE-428B-9DDC-DCD1FD12D16A}" destId="{57D6A5F9-3AE9-4A46-81AE-5DA0AF832410}" srcOrd="0" destOrd="0" presId="urn:microsoft.com/office/officeart/2005/8/layout/list1"/>
    <dgm:cxn modelId="{F795AB90-A4E6-41BF-BDB2-BEA801A34806}" type="presOf" srcId="{F22D3B05-E2FC-46FF-8D10-0F7AD25D3FB1}" destId="{F4C9C844-2F9F-4DA6-94EF-C05C98F9305A}" srcOrd="0" destOrd="1" presId="urn:microsoft.com/office/officeart/2005/8/layout/list1"/>
    <dgm:cxn modelId="{BCAAA395-D999-4D27-B354-E9A24527E7A3}" type="presOf" srcId="{4963788C-0616-4236-ADC8-37D73B4A8C11}" destId="{E835AF05-0271-46BD-93DE-013CC0711459}" srcOrd="0" destOrd="1" presId="urn:microsoft.com/office/officeart/2005/8/layout/list1"/>
    <dgm:cxn modelId="{D518579C-B779-4D25-8D90-177D1765CDD0}" srcId="{DCCE571A-4D30-4294-ABAF-6885F619D2D9}" destId="{7B72D75C-383D-4507-9806-0E12204A1A22}" srcOrd="3" destOrd="0" parTransId="{1DBFE2AE-F002-4013-BDBD-95CCF6EC1523}" sibTransId="{9182A3D8-C240-4DAA-A12E-F7926B2BABBC}"/>
    <dgm:cxn modelId="{97B025A0-9ED6-448F-A25A-2914A3C472BC}" type="presOf" srcId="{23B2231F-EB70-42A2-ACDA-DD76EEECEC7A}" destId="{E835AF05-0271-46BD-93DE-013CC0711459}" srcOrd="0" destOrd="4" presId="urn:microsoft.com/office/officeart/2005/8/layout/list1"/>
    <dgm:cxn modelId="{7C9611A1-C324-488B-B96A-69C300B4B0AD}" type="presOf" srcId="{8B53B3E7-E51C-48D0-87F3-1C6A31575138}" destId="{E835AF05-0271-46BD-93DE-013CC0711459}" srcOrd="0" destOrd="6" presId="urn:microsoft.com/office/officeart/2005/8/layout/list1"/>
    <dgm:cxn modelId="{C4BA3DA4-6DBC-4079-999A-D41AE37CA9A5}" type="presOf" srcId="{63E6529E-16AB-419E-ABD8-229FA86CCB42}" destId="{E835AF05-0271-46BD-93DE-013CC0711459}" srcOrd="0" destOrd="2" presId="urn:microsoft.com/office/officeart/2005/8/layout/list1"/>
    <dgm:cxn modelId="{E1FFBDA9-CBA1-4196-8FB3-75BF5DFCD4EA}" type="presOf" srcId="{28C188E4-A3B1-47AF-802E-B2DED21921BA}" destId="{BC007F2C-7A75-40DC-8E48-8A2ACA34042A}" srcOrd="0" destOrd="0" presId="urn:microsoft.com/office/officeart/2005/8/layout/list1"/>
    <dgm:cxn modelId="{7F8011AD-26FD-417B-8C38-C6414923AF72}" type="presOf" srcId="{9A069477-62A8-4C75-AD70-617C19E1627F}" destId="{E835AF05-0271-46BD-93DE-013CC0711459}" srcOrd="0" destOrd="3" presId="urn:microsoft.com/office/officeart/2005/8/layout/list1"/>
    <dgm:cxn modelId="{798E4FAD-CEE0-4FC0-A2E6-91E8C620D7D5}" type="presOf" srcId="{1C1B28B7-2609-4BAA-AAAB-5801EDFD334C}" destId="{9740A12B-B57B-43CF-8C7C-C74C38073756}" srcOrd="1" destOrd="0" presId="urn:microsoft.com/office/officeart/2005/8/layout/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D8776FBF-7D02-47AD-83E2-6EC0CFEBE147}" type="presOf" srcId="{6BF509EE-1E1E-4BF7-84F4-158CD8D2DC09}" destId="{F4C9C844-2F9F-4DA6-94EF-C05C98F9305A}" srcOrd="0" destOrd="2" presId="urn:microsoft.com/office/officeart/2005/8/layout/list1"/>
    <dgm:cxn modelId="{72853AC4-BCD9-4380-8686-8440FABAF155}" type="presOf" srcId="{DCCE571A-4D30-4294-ABAF-6885F619D2D9}" destId="{5D9996AD-0DC6-459C-B171-ECA9E6F5DCB7}" srcOrd="0" destOrd="0" presId="urn:microsoft.com/office/officeart/2005/8/layout/list1"/>
    <dgm:cxn modelId="{E40A96C6-DC5F-42A1-9307-3B282B7BE6C8}" srcId="{DCCE571A-4D30-4294-ABAF-6885F619D2D9}" destId="{6BF509EE-1E1E-4BF7-84F4-158CD8D2DC09}" srcOrd="2" destOrd="0" parTransId="{A66C651E-305C-49C9-A282-1069A4617E85}" sibTransId="{20224668-7462-4C4B-BD92-AE4512D3930F}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E62D5CCA-0E5C-496D-9FCE-76A996184DF1}" type="presOf" srcId="{1C1B28B7-2609-4BAA-AAAB-5801EDFD334C}" destId="{E7840022-EAE2-4815-9235-A278D5C24D42}" srcOrd="0" destOrd="0" presId="urn:microsoft.com/office/officeart/2005/8/layout/list1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174256E2-C776-4498-866F-E1D9BFC8E16B}" type="presOf" srcId="{E754A2A0-41CE-428B-9DDC-DCD1FD12D16A}" destId="{65D3A2A6-E0A8-4DDC-971A-AEC6DBAD3EE6}" srcOrd="1" destOrd="0" presId="urn:microsoft.com/office/officeart/2005/8/layout/list1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058905E6-CE74-4D71-AFE7-4CC762EA79C5}" type="presOf" srcId="{EA8718FD-D9CD-41F0-BCC2-BC32C60BA427}" destId="{E835AF05-0271-46BD-93DE-013CC0711459}" srcOrd="0" destOrd="5" presId="urn:microsoft.com/office/officeart/2005/8/layout/list1"/>
    <dgm:cxn modelId="{AAAA06E7-C026-4462-98E1-1853A4CCF81F}" type="presOf" srcId="{C1BC2591-8C91-4D2E-838F-26D0C0073985}" destId="{BC007F2C-7A75-40DC-8E48-8A2ACA34042A}" srcOrd="0" destOrd="1" presId="urn:microsoft.com/office/officeart/2005/8/layout/list1"/>
    <dgm:cxn modelId="{D55612EC-0AC3-4817-9EFC-C9C5AC7D6D1E}" srcId="{E754A2A0-41CE-428B-9DDC-DCD1FD12D16A}" destId="{EA8718FD-D9CD-41F0-BCC2-BC32C60BA427}" srcOrd="5" destOrd="0" parTransId="{F1125899-EADD-4EDA-ABA5-AB0DD0063F9C}" sibTransId="{A6F90835-976B-474E-8C20-4E43BA24A57B}"/>
    <dgm:cxn modelId="{A6CADCED-748E-44AF-8D39-E2E630172E30}" srcId="{E754A2A0-41CE-428B-9DDC-DCD1FD12D16A}" destId="{9A069477-62A8-4C75-AD70-617C19E1627F}" srcOrd="3" destOrd="0" parTransId="{D0DEDD88-2280-4051-9144-59B83FB2A8FC}" sibTransId="{C9878BA2-E811-41B8-B70D-486ADC3576C1}"/>
    <dgm:cxn modelId="{D20E76FA-21CC-446B-8735-8A5FCDFC9E0E}" srcId="{1C1B28B7-2609-4BAA-AAAB-5801EDFD334C}" destId="{C1BC2591-8C91-4D2E-838F-26D0C0073985}" srcOrd="1" destOrd="0" parTransId="{7DCA0393-C91B-458E-9602-70CA0004F5AA}" sibTransId="{472A1DB7-924E-4E35-8E55-E1EE1C624B51}"/>
    <dgm:cxn modelId="{7A8A6EFE-56F0-49FF-9D03-3581F4920C1B}" type="presOf" srcId="{97A8BE8B-8EA0-4E7D-8D28-75E869FF5E19}" destId="{F4C9C844-2F9F-4DA6-94EF-C05C98F9305A}" srcOrd="0" destOrd="5" presId="urn:microsoft.com/office/officeart/2005/8/layout/list1"/>
    <dgm:cxn modelId="{1A42DD55-3A02-4E54-9FDD-CC58A44D6269}" type="presParOf" srcId="{28D07A46-8A94-4075-A460-5475C4D0AAE6}" destId="{89FDC149-6BA5-4728-9C92-87773A6DA3C5}" srcOrd="0" destOrd="0" presId="urn:microsoft.com/office/officeart/2005/8/layout/list1"/>
    <dgm:cxn modelId="{C5EE9819-2772-4B24-9FA0-50608827574E}" type="presParOf" srcId="{89FDC149-6BA5-4728-9C92-87773A6DA3C5}" destId="{57D6A5F9-3AE9-4A46-81AE-5DA0AF832410}" srcOrd="0" destOrd="0" presId="urn:microsoft.com/office/officeart/2005/8/layout/list1"/>
    <dgm:cxn modelId="{C0FA0D97-8C82-4D29-9B47-F55165112885}" type="presParOf" srcId="{89FDC149-6BA5-4728-9C92-87773A6DA3C5}" destId="{65D3A2A6-E0A8-4DDC-971A-AEC6DBAD3EE6}" srcOrd="1" destOrd="0" presId="urn:microsoft.com/office/officeart/2005/8/layout/list1"/>
    <dgm:cxn modelId="{4524E273-91DE-40AA-92C7-C895CFBC3CB2}" type="presParOf" srcId="{28D07A46-8A94-4075-A460-5475C4D0AAE6}" destId="{288371BB-5E48-4889-B2D4-F9E8CBA339BE}" srcOrd="1" destOrd="0" presId="urn:microsoft.com/office/officeart/2005/8/layout/list1"/>
    <dgm:cxn modelId="{EDE10250-672B-4113-8A55-95DA8542F77F}" type="presParOf" srcId="{28D07A46-8A94-4075-A460-5475C4D0AAE6}" destId="{E835AF05-0271-46BD-93DE-013CC0711459}" srcOrd="2" destOrd="0" presId="urn:microsoft.com/office/officeart/2005/8/layout/list1"/>
    <dgm:cxn modelId="{B90AFD7A-1F9F-4A17-BBBD-EEA66E99D376}" type="presParOf" srcId="{28D07A46-8A94-4075-A460-5475C4D0AAE6}" destId="{CB122F0C-4346-4C75-B6E2-C8601D1F78B0}" srcOrd="3" destOrd="0" presId="urn:microsoft.com/office/officeart/2005/8/layout/list1"/>
    <dgm:cxn modelId="{6A117D0B-EBDB-4DF5-84F5-7C465889ACA5}" type="presParOf" srcId="{28D07A46-8A94-4075-A460-5475C4D0AAE6}" destId="{17604942-63F2-42D6-9342-E4F06AC6DA93}" srcOrd="4" destOrd="0" presId="urn:microsoft.com/office/officeart/2005/8/layout/list1"/>
    <dgm:cxn modelId="{5E3B74F5-8F3D-48F3-9169-8BA7AA78D185}" type="presParOf" srcId="{17604942-63F2-42D6-9342-E4F06AC6DA93}" destId="{5D9996AD-0DC6-459C-B171-ECA9E6F5DCB7}" srcOrd="0" destOrd="0" presId="urn:microsoft.com/office/officeart/2005/8/layout/list1"/>
    <dgm:cxn modelId="{323041F7-E770-49C5-835D-6B537AC71925}" type="presParOf" srcId="{17604942-63F2-42D6-9342-E4F06AC6DA93}" destId="{92AF37E7-FE45-4304-84E8-6AC9136CB04E}" srcOrd="1" destOrd="0" presId="urn:microsoft.com/office/officeart/2005/8/layout/list1"/>
    <dgm:cxn modelId="{AA0862B6-DF73-41A0-8E06-FE62A4429312}" type="presParOf" srcId="{28D07A46-8A94-4075-A460-5475C4D0AAE6}" destId="{4D394B72-6278-4E06-B668-A054A7F2AE23}" srcOrd="5" destOrd="0" presId="urn:microsoft.com/office/officeart/2005/8/layout/list1"/>
    <dgm:cxn modelId="{B7CDC085-0AC4-4160-9B98-C98F7998864D}" type="presParOf" srcId="{28D07A46-8A94-4075-A460-5475C4D0AAE6}" destId="{F4C9C844-2F9F-4DA6-94EF-C05C98F9305A}" srcOrd="6" destOrd="0" presId="urn:microsoft.com/office/officeart/2005/8/layout/list1"/>
    <dgm:cxn modelId="{6B9EF80F-D66F-4F08-887E-1DAE99BAF25C}" type="presParOf" srcId="{28D07A46-8A94-4075-A460-5475C4D0AAE6}" destId="{FC1D0117-5D36-4E37-9713-CE75378FD9F1}" srcOrd="7" destOrd="0" presId="urn:microsoft.com/office/officeart/2005/8/layout/list1"/>
    <dgm:cxn modelId="{1A29938A-84FF-4BC2-804E-A2C389FD22BB}" type="presParOf" srcId="{28D07A46-8A94-4075-A460-5475C4D0AAE6}" destId="{6DCA9591-1262-402F-A968-938393588AC4}" srcOrd="8" destOrd="0" presId="urn:microsoft.com/office/officeart/2005/8/layout/list1"/>
    <dgm:cxn modelId="{CD5F0B80-F6C2-4E86-BCA2-F82B5DBA60A8}" type="presParOf" srcId="{6DCA9591-1262-402F-A968-938393588AC4}" destId="{E7840022-EAE2-4815-9235-A278D5C24D42}" srcOrd="0" destOrd="0" presId="urn:microsoft.com/office/officeart/2005/8/layout/list1"/>
    <dgm:cxn modelId="{C998E518-5ABA-4361-A2E1-21055CABF90D}" type="presParOf" srcId="{6DCA9591-1262-402F-A968-938393588AC4}" destId="{9740A12B-B57B-43CF-8C7C-C74C38073756}" srcOrd="1" destOrd="0" presId="urn:microsoft.com/office/officeart/2005/8/layout/list1"/>
    <dgm:cxn modelId="{0FCADC41-F371-417F-98AF-333022457ACB}" type="presParOf" srcId="{28D07A46-8A94-4075-A460-5475C4D0AAE6}" destId="{DA3E566B-4B90-4E2B-A61C-8164D64CA460}" srcOrd="9" destOrd="0" presId="urn:microsoft.com/office/officeart/2005/8/layout/list1"/>
    <dgm:cxn modelId="{44A7712B-E283-437A-BC2C-0EBBA8FCBE7A}" type="presParOf" srcId="{28D07A46-8A94-4075-A460-5475C4D0AAE6}" destId="{BC007F2C-7A75-40DC-8E48-8A2ACA3404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MUNICIPAL PARK	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C2F66EED-74C3-4F36-A1D4-8AFCBB009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Completion of Phase II of the intergenerational community park</a:t>
          </a:r>
        </a:p>
      </dgm:t>
    </dgm:pt>
    <dgm:pt modelId="{5CF5C62A-BD1A-4922-92B6-33ECA44C1F76}" type="parTrans" cxnId="{7A243DB8-C0B8-4718-B558-CE939B8FF03E}">
      <dgm:prSet/>
      <dgm:spPr/>
      <dgm:t>
        <a:bodyPr/>
        <a:lstStyle/>
        <a:p>
          <a:endParaRPr lang="en-US"/>
        </a:p>
      </dgm:t>
    </dgm:pt>
    <dgm:pt modelId="{F9BAA161-AAEC-4A41-B4D9-A27EAD80526E}" type="sibTrans" cxnId="{7A243DB8-C0B8-4718-B558-CE939B8FF03E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ROADS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B4C55E9F-B5C0-4AD1-919B-D2D83AC9CD4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Call for tenders and realize Phase I of Rock Mountain and Wide Road	</a:t>
          </a:r>
        </a:p>
      </dgm:t>
    </dgm:pt>
    <dgm:pt modelId="{D1B05DEA-DFE0-4560-B75F-1C2BCB67A7C6}" type="parTrans" cxnId="{B2BEE9D2-644C-400C-8E33-2C4491C5B104}">
      <dgm:prSet/>
      <dgm:spPr/>
      <dgm:t>
        <a:bodyPr/>
        <a:lstStyle/>
        <a:p>
          <a:endParaRPr lang="en-US"/>
        </a:p>
      </dgm:t>
    </dgm:pt>
    <dgm:pt modelId="{A6301E27-5ACC-4907-A7C8-B41877235C87}" type="sibTrans" cxnId="{B2BEE9D2-644C-400C-8E33-2C4491C5B104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Capital</a:t>
          </a:r>
          <a:r>
            <a:rPr lang="en-US" baseline="0" dirty="0"/>
            <a:t> spending</a:t>
          </a:r>
          <a:endParaRPr lang="en-US" dirty="0"/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667A250A-E88A-4202-910B-E0143F08CD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 Financing for capital investments are obtained mainly from grants and loans, when needed and prioritized, accumulated surplus (affectations) are used. Therefore, capital spending of 2024 has a minimal impact on the tax rates.</a:t>
          </a:r>
        </a:p>
      </dgm:t>
    </dgm:pt>
    <dgm:pt modelId="{A1A152C0-194D-4C11-9C64-75C9FB46AB6F}" type="parTrans" cxnId="{512BF766-1B40-4CC6-A79E-13D8A823432E}">
      <dgm:prSet/>
      <dgm:spPr/>
      <dgm:t>
        <a:bodyPr/>
        <a:lstStyle/>
        <a:p>
          <a:endParaRPr lang="en-US"/>
        </a:p>
      </dgm:t>
    </dgm:pt>
    <dgm:pt modelId="{8F78DAAE-64DD-423D-9F34-E7BEAB0EF99C}" type="sibTrans" cxnId="{512BF766-1B40-4CC6-A79E-13D8A823432E}">
      <dgm:prSet/>
      <dgm:spPr/>
      <dgm:t>
        <a:bodyPr/>
        <a:lstStyle/>
        <a:p>
          <a:endParaRPr lang="en-US"/>
        </a:p>
      </dgm:t>
    </dgm:pt>
    <dgm:pt modelId="{571D6D5B-DAFF-4C7D-9161-8C3CA938BB70}" type="pres">
      <dgm:prSet presAssocID="{E817CCF5-DA3F-4E5F-BE7C-D8111B2BFEBA}" presName="linear" presStyleCnt="0">
        <dgm:presLayoutVars>
          <dgm:dir/>
          <dgm:animLvl val="lvl"/>
          <dgm:resizeHandles val="exact"/>
        </dgm:presLayoutVars>
      </dgm:prSet>
      <dgm:spPr/>
    </dgm:pt>
    <dgm:pt modelId="{11E53940-B60F-4AEA-A87D-4BD7CDBA4FAD}" type="pres">
      <dgm:prSet presAssocID="{E754A2A0-41CE-428B-9DDC-DCD1FD12D16A}" presName="parentLin" presStyleCnt="0"/>
      <dgm:spPr/>
    </dgm:pt>
    <dgm:pt modelId="{2F16E89F-A823-4D16-8D66-CE029588917B}" type="pres">
      <dgm:prSet presAssocID="{E754A2A0-41CE-428B-9DDC-DCD1FD12D16A}" presName="parentLeftMargin" presStyleLbl="node1" presStyleIdx="0" presStyleCnt="3"/>
      <dgm:spPr/>
    </dgm:pt>
    <dgm:pt modelId="{3C868AB7-DE36-4723-A835-A8BCE8F3EFCC}" type="pres">
      <dgm:prSet presAssocID="{E754A2A0-41CE-428B-9DDC-DCD1FD12D16A}" presName="parentText" presStyleLbl="node1" presStyleIdx="0" presStyleCnt="3" custLinFactNeighborX="4861">
        <dgm:presLayoutVars>
          <dgm:chMax val="0"/>
          <dgm:bulletEnabled val="1"/>
        </dgm:presLayoutVars>
      </dgm:prSet>
      <dgm:spPr/>
    </dgm:pt>
    <dgm:pt modelId="{1EE5A61C-7E44-42D4-9A49-21217D6D56B7}" type="pres">
      <dgm:prSet presAssocID="{E754A2A0-41CE-428B-9DDC-DCD1FD12D16A}" presName="negativeSpace" presStyleCnt="0"/>
      <dgm:spPr/>
    </dgm:pt>
    <dgm:pt modelId="{5DF0E61C-168C-4BC3-BBBB-6919DD7FF3A7}" type="pres">
      <dgm:prSet presAssocID="{E754A2A0-41CE-428B-9DDC-DCD1FD12D16A}" presName="childText" presStyleLbl="conFgAcc1" presStyleIdx="0" presStyleCnt="3" custLinFactNeighborX="-100">
        <dgm:presLayoutVars>
          <dgm:bulletEnabled val="1"/>
        </dgm:presLayoutVars>
      </dgm:prSet>
      <dgm:spPr/>
    </dgm:pt>
    <dgm:pt modelId="{3B05C65A-5818-4824-90A6-A19DF9A267E8}" type="pres">
      <dgm:prSet presAssocID="{02D8D4EF-9694-45C7-AF26-E20371B3C352}" presName="spaceBetweenRectangles" presStyleCnt="0"/>
      <dgm:spPr/>
    </dgm:pt>
    <dgm:pt modelId="{D43516BC-71C0-4608-B32E-5713BE012D1A}" type="pres">
      <dgm:prSet presAssocID="{DCCE571A-4D30-4294-ABAF-6885F619D2D9}" presName="parentLin" presStyleCnt="0"/>
      <dgm:spPr/>
    </dgm:pt>
    <dgm:pt modelId="{A6F7B48A-3752-47BA-BE6A-5F63E948A4CF}" type="pres">
      <dgm:prSet presAssocID="{DCCE571A-4D30-4294-ABAF-6885F619D2D9}" presName="parentLeftMargin" presStyleLbl="node1" presStyleIdx="0" presStyleCnt="3"/>
      <dgm:spPr/>
    </dgm:pt>
    <dgm:pt modelId="{6B833B55-2C5D-4F1B-B9C0-A9856EC0940B}" type="pres">
      <dgm:prSet presAssocID="{DCCE571A-4D30-4294-ABAF-6885F619D2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E904FC-29E3-4E45-BB40-1BD8B2D0DD85}" type="pres">
      <dgm:prSet presAssocID="{DCCE571A-4D30-4294-ABAF-6885F619D2D9}" presName="negativeSpace" presStyleCnt="0"/>
      <dgm:spPr/>
    </dgm:pt>
    <dgm:pt modelId="{862F0645-2B43-4F6C-843A-9AB02ACD23B8}" type="pres">
      <dgm:prSet presAssocID="{DCCE571A-4D30-4294-ABAF-6885F619D2D9}" presName="childText" presStyleLbl="conFgAcc1" presStyleIdx="1" presStyleCnt="3">
        <dgm:presLayoutVars>
          <dgm:bulletEnabled val="1"/>
        </dgm:presLayoutVars>
      </dgm:prSet>
      <dgm:spPr/>
    </dgm:pt>
    <dgm:pt modelId="{2B39B559-C0AB-41B1-95F3-88A131269145}" type="pres">
      <dgm:prSet presAssocID="{2C1DF6EC-6090-4926-A556-3D2417B7F2AA}" presName="spaceBetweenRectangles" presStyleCnt="0"/>
      <dgm:spPr/>
    </dgm:pt>
    <dgm:pt modelId="{83A609C7-556B-4D4E-AE63-1AC7EC784EA8}" type="pres">
      <dgm:prSet presAssocID="{1C1B28B7-2609-4BAA-AAAB-5801EDFD334C}" presName="parentLin" presStyleCnt="0"/>
      <dgm:spPr/>
    </dgm:pt>
    <dgm:pt modelId="{2B168CF4-A055-40BC-ADCE-1BC5652519CD}" type="pres">
      <dgm:prSet presAssocID="{1C1B28B7-2609-4BAA-AAAB-5801EDFD334C}" presName="parentLeftMargin" presStyleLbl="node1" presStyleIdx="1" presStyleCnt="3"/>
      <dgm:spPr/>
    </dgm:pt>
    <dgm:pt modelId="{FAE9EB49-B2B4-4965-A608-FB6843E13E0A}" type="pres">
      <dgm:prSet presAssocID="{1C1B28B7-2609-4BAA-AAAB-5801EDFD334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F46C29-F058-4AFB-B353-34C3C6D9D65E}" type="pres">
      <dgm:prSet presAssocID="{1C1B28B7-2609-4BAA-AAAB-5801EDFD334C}" presName="negativeSpace" presStyleCnt="0"/>
      <dgm:spPr/>
    </dgm:pt>
    <dgm:pt modelId="{5B0E163E-72AE-4A44-ABF8-FDAE3521D506}" type="pres">
      <dgm:prSet presAssocID="{1C1B28B7-2609-4BAA-AAAB-5801EDFD334C}" presName="childText" presStyleLbl="conFgAcc1" presStyleIdx="2" presStyleCnt="3" custLinFactNeighborX="-5" custLinFactNeighborY="11388">
        <dgm:presLayoutVars>
          <dgm:bulletEnabled val="1"/>
        </dgm:presLayoutVars>
      </dgm:prSet>
      <dgm:spPr/>
    </dgm:pt>
  </dgm:ptLst>
  <dgm:cxnLst>
    <dgm:cxn modelId="{1A0EA121-753A-4A36-BFE1-B19B7F79BE08}" type="presOf" srcId="{E754A2A0-41CE-428B-9DDC-DCD1FD12D16A}" destId="{3C868AB7-DE36-4723-A835-A8BCE8F3EFCC}" srcOrd="1" destOrd="0" presId="urn:microsoft.com/office/officeart/2005/8/layout/list1"/>
    <dgm:cxn modelId="{0EDFD327-F864-4F6D-A7C2-0213471FEC96}" type="presOf" srcId="{667A250A-E88A-4202-910B-E0143F08CD44}" destId="{5B0E163E-72AE-4A44-ABF8-FDAE3521D506}" srcOrd="0" destOrd="0" presId="urn:microsoft.com/office/officeart/2005/8/layout/list1"/>
    <dgm:cxn modelId="{9C01BB34-49F1-4094-B5D3-C0CB1C874174}" type="presOf" srcId="{1C1B28B7-2609-4BAA-AAAB-5801EDFD334C}" destId="{FAE9EB49-B2B4-4965-A608-FB6843E13E0A}" srcOrd="1" destOrd="0" presId="urn:microsoft.com/office/officeart/2005/8/layout/list1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512BF766-1B40-4CC6-A79E-13D8A823432E}" srcId="{1C1B28B7-2609-4BAA-AAAB-5801EDFD334C}" destId="{667A250A-E88A-4202-910B-E0143F08CD44}" srcOrd="0" destOrd="0" parTransId="{A1A152C0-194D-4C11-9C64-75C9FB46AB6F}" sibTransId="{8F78DAAE-64DD-423D-9F34-E7BEAB0EF99C}"/>
    <dgm:cxn modelId="{B9A9624B-FBE3-4B57-AB3D-978A124DAF5E}" type="presOf" srcId="{B4C55E9F-B5C0-4AD1-919B-D2D83AC9CD40}" destId="{862F0645-2B43-4F6C-843A-9AB02ACD23B8}" srcOrd="0" destOrd="0" presId="urn:microsoft.com/office/officeart/2005/8/layout/list1"/>
    <dgm:cxn modelId="{3335CA70-D44C-4ED5-9A4B-90FF95A934DC}" type="presOf" srcId="{DCCE571A-4D30-4294-ABAF-6885F619D2D9}" destId="{A6F7B48A-3752-47BA-BE6A-5F63E948A4CF}" srcOrd="0" destOrd="0" presId="urn:microsoft.com/office/officeart/2005/8/layout/list1"/>
    <dgm:cxn modelId="{6A4DFE88-AEB3-48F6-A6E6-92D48A3B97DE}" type="presOf" srcId="{1C1B28B7-2609-4BAA-AAAB-5801EDFD334C}" destId="{2B168CF4-A055-40BC-ADCE-1BC5652519CD}" srcOrd="0" destOrd="0" presId="urn:microsoft.com/office/officeart/2005/8/layout/list1"/>
    <dgm:cxn modelId="{7067E5AC-6692-4303-A0F8-24BD089064A0}" type="presOf" srcId="{DCCE571A-4D30-4294-ABAF-6885F619D2D9}" destId="{6B833B55-2C5D-4F1B-B9C0-A9856EC0940B}" srcOrd="1" destOrd="0" presId="urn:microsoft.com/office/officeart/2005/8/layout/list1"/>
    <dgm:cxn modelId="{7A243DB8-C0B8-4718-B558-CE939B8FF03E}" srcId="{E754A2A0-41CE-428B-9DDC-DCD1FD12D16A}" destId="{C2F66EED-74C3-4F36-A1D4-8AFCBB009938}" srcOrd="0" destOrd="0" parTransId="{5CF5C62A-BD1A-4922-92B6-33ECA44C1F76}" sibTransId="{F9BAA161-AAEC-4A41-B4D9-A27EAD80526E}"/>
    <dgm:cxn modelId="{425278BA-B633-4674-8DF1-17B62C31DB87}" type="presOf" srcId="{E817CCF5-DA3F-4E5F-BE7C-D8111B2BFEBA}" destId="{571D6D5B-DAFF-4C7D-9161-8C3CA938BB70}" srcOrd="0" destOrd="0" presId="urn:microsoft.com/office/officeart/2005/8/layout/list1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2BEE9D2-644C-400C-8E33-2C4491C5B104}" srcId="{DCCE571A-4D30-4294-ABAF-6885F619D2D9}" destId="{B4C55E9F-B5C0-4AD1-919B-D2D83AC9CD40}" srcOrd="0" destOrd="0" parTransId="{D1B05DEA-DFE0-4560-B75F-1C2BCB67A7C6}" sibTransId="{A6301E27-5ACC-4907-A7C8-B41877235C87}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DAA646F3-57D4-425E-82F4-EBE540CAD933}" type="presOf" srcId="{E754A2A0-41CE-428B-9DDC-DCD1FD12D16A}" destId="{2F16E89F-A823-4D16-8D66-CE029588917B}" srcOrd="0" destOrd="0" presId="urn:microsoft.com/office/officeart/2005/8/layout/list1"/>
    <dgm:cxn modelId="{A01F88F3-A088-43C6-A69A-050C012EB2B1}" type="presOf" srcId="{C2F66EED-74C3-4F36-A1D4-8AFCBB009938}" destId="{5DF0E61C-168C-4BC3-BBBB-6919DD7FF3A7}" srcOrd="0" destOrd="0" presId="urn:microsoft.com/office/officeart/2005/8/layout/list1"/>
    <dgm:cxn modelId="{D2AA8BCB-9145-41FC-AC77-2C000B71813A}" type="presParOf" srcId="{571D6D5B-DAFF-4C7D-9161-8C3CA938BB70}" destId="{11E53940-B60F-4AEA-A87D-4BD7CDBA4FAD}" srcOrd="0" destOrd="0" presId="urn:microsoft.com/office/officeart/2005/8/layout/list1"/>
    <dgm:cxn modelId="{AF3B4C3B-1789-41FF-B9EA-AE8C91EB09B0}" type="presParOf" srcId="{11E53940-B60F-4AEA-A87D-4BD7CDBA4FAD}" destId="{2F16E89F-A823-4D16-8D66-CE029588917B}" srcOrd="0" destOrd="0" presId="urn:microsoft.com/office/officeart/2005/8/layout/list1"/>
    <dgm:cxn modelId="{9B8FEE3B-EAEB-4628-84D5-D9196667D326}" type="presParOf" srcId="{11E53940-B60F-4AEA-A87D-4BD7CDBA4FAD}" destId="{3C868AB7-DE36-4723-A835-A8BCE8F3EFCC}" srcOrd="1" destOrd="0" presId="urn:microsoft.com/office/officeart/2005/8/layout/list1"/>
    <dgm:cxn modelId="{D1D9BE20-4F2F-4B08-B7A2-BCAA7B2925C5}" type="presParOf" srcId="{571D6D5B-DAFF-4C7D-9161-8C3CA938BB70}" destId="{1EE5A61C-7E44-42D4-9A49-21217D6D56B7}" srcOrd="1" destOrd="0" presId="urn:microsoft.com/office/officeart/2005/8/layout/list1"/>
    <dgm:cxn modelId="{B8F190DB-E97F-4FFC-A65A-07F9643DE3CB}" type="presParOf" srcId="{571D6D5B-DAFF-4C7D-9161-8C3CA938BB70}" destId="{5DF0E61C-168C-4BC3-BBBB-6919DD7FF3A7}" srcOrd="2" destOrd="0" presId="urn:microsoft.com/office/officeart/2005/8/layout/list1"/>
    <dgm:cxn modelId="{87202DB4-863A-49D9-8E83-4E1CEAD60964}" type="presParOf" srcId="{571D6D5B-DAFF-4C7D-9161-8C3CA938BB70}" destId="{3B05C65A-5818-4824-90A6-A19DF9A267E8}" srcOrd="3" destOrd="0" presId="urn:microsoft.com/office/officeart/2005/8/layout/list1"/>
    <dgm:cxn modelId="{D9B53CF1-6A53-4ED9-AD72-6934B4C1A2D2}" type="presParOf" srcId="{571D6D5B-DAFF-4C7D-9161-8C3CA938BB70}" destId="{D43516BC-71C0-4608-B32E-5713BE012D1A}" srcOrd="4" destOrd="0" presId="urn:microsoft.com/office/officeart/2005/8/layout/list1"/>
    <dgm:cxn modelId="{DD234C36-EEAD-4B18-8FB3-2FF18D3EBF0F}" type="presParOf" srcId="{D43516BC-71C0-4608-B32E-5713BE012D1A}" destId="{A6F7B48A-3752-47BA-BE6A-5F63E948A4CF}" srcOrd="0" destOrd="0" presId="urn:microsoft.com/office/officeart/2005/8/layout/list1"/>
    <dgm:cxn modelId="{EBDA63D6-E124-4258-B160-1410CFCBBFE8}" type="presParOf" srcId="{D43516BC-71C0-4608-B32E-5713BE012D1A}" destId="{6B833B55-2C5D-4F1B-B9C0-A9856EC0940B}" srcOrd="1" destOrd="0" presId="urn:microsoft.com/office/officeart/2005/8/layout/list1"/>
    <dgm:cxn modelId="{1703A095-D534-4414-AA89-DC9F45B3C074}" type="presParOf" srcId="{571D6D5B-DAFF-4C7D-9161-8C3CA938BB70}" destId="{87E904FC-29E3-4E45-BB40-1BD8B2D0DD85}" srcOrd="5" destOrd="0" presId="urn:microsoft.com/office/officeart/2005/8/layout/list1"/>
    <dgm:cxn modelId="{10BB54DC-5FC1-4CBA-B941-68C8D0E6880F}" type="presParOf" srcId="{571D6D5B-DAFF-4C7D-9161-8C3CA938BB70}" destId="{862F0645-2B43-4F6C-843A-9AB02ACD23B8}" srcOrd="6" destOrd="0" presId="urn:microsoft.com/office/officeart/2005/8/layout/list1"/>
    <dgm:cxn modelId="{3595A19E-FA97-47EF-BD4C-653203451B76}" type="presParOf" srcId="{571D6D5B-DAFF-4C7D-9161-8C3CA938BB70}" destId="{2B39B559-C0AB-41B1-95F3-88A131269145}" srcOrd="7" destOrd="0" presId="urn:microsoft.com/office/officeart/2005/8/layout/list1"/>
    <dgm:cxn modelId="{7935B052-A56B-4CC3-9E68-D6E73E79B2C2}" type="presParOf" srcId="{571D6D5B-DAFF-4C7D-9161-8C3CA938BB70}" destId="{83A609C7-556B-4D4E-AE63-1AC7EC784EA8}" srcOrd="8" destOrd="0" presId="urn:microsoft.com/office/officeart/2005/8/layout/list1"/>
    <dgm:cxn modelId="{BC21186E-4E58-4C15-804C-4124E441B315}" type="presParOf" srcId="{83A609C7-556B-4D4E-AE63-1AC7EC784EA8}" destId="{2B168CF4-A055-40BC-ADCE-1BC5652519CD}" srcOrd="0" destOrd="0" presId="urn:microsoft.com/office/officeart/2005/8/layout/list1"/>
    <dgm:cxn modelId="{36D80972-C88C-4881-A68B-D89B47220EDA}" type="presParOf" srcId="{83A609C7-556B-4D4E-AE63-1AC7EC784EA8}" destId="{FAE9EB49-B2B4-4965-A608-FB6843E13E0A}" srcOrd="1" destOrd="0" presId="urn:microsoft.com/office/officeart/2005/8/layout/list1"/>
    <dgm:cxn modelId="{7C1A00D1-BB3B-427C-859E-E70C519317F4}" type="presParOf" srcId="{571D6D5B-DAFF-4C7D-9161-8C3CA938BB70}" destId="{8AF46C29-F058-4AFB-B353-34C3C6D9D65E}" srcOrd="9" destOrd="0" presId="urn:microsoft.com/office/officeart/2005/8/layout/list1"/>
    <dgm:cxn modelId="{77BC58DA-0320-4977-BAE3-CDDB0ED0A7A8}" type="presParOf" srcId="{571D6D5B-DAFF-4C7D-9161-8C3CA938BB70}" destId="{5B0E163E-72AE-4A44-ABF8-FDAE3521D5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B2E62-3DDC-44ED-B16E-DBD57A849822}">
      <dsp:nvSpPr>
        <dsp:cNvPr id="0" name=""/>
        <dsp:cNvSpPr/>
      </dsp:nvSpPr>
      <dsp:spPr>
        <a:xfrm>
          <a:off x="0" y="470"/>
          <a:ext cx="10353675" cy="10998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1832BC-142E-4D64-984E-7F9C28DA7BEF}">
      <dsp:nvSpPr>
        <dsp:cNvPr id="0" name=""/>
        <dsp:cNvSpPr/>
      </dsp:nvSpPr>
      <dsp:spPr>
        <a:xfrm>
          <a:off x="332706" y="247937"/>
          <a:ext cx="604920" cy="604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A79DD-B2D4-400A-90FD-E2C85826EF1C}">
      <dsp:nvSpPr>
        <dsp:cNvPr id="0" name=""/>
        <dsp:cNvSpPr/>
      </dsp:nvSpPr>
      <dsp:spPr>
        <a:xfrm>
          <a:off x="1270332" y="470"/>
          <a:ext cx="4659153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ESTABLISH PRIORITIES</a:t>
          </a:r>
        </a:p>
      </dsp:txBody>
      <dsp:txXfrm>
        <a:off x="1270332" y="470"/>
        <a:ext cx="4659153" cy="1099855"/>
      </dsp:txXfrm>
    </dsp:sp>
    <dsp:sp modelId="{592F99DF-9EF0-4ACB-97CB-6428ED854041}">
      <dsp:nvSpPr>
        <dsp:cNvPr id="0" name=""/>
        <dsp:cNvSpPr/>
      </dsp:nvSpPr>
      <dsp:spPr>
        <a:xfrm>
          <a:off x="5929486" y="470"/>
          <a:ext cx="4424188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Discussion  by members of council and preparation of draft</a:t>
          </a:r>
        </a:p>
      </dsp:txBody>
      <dsp:txXfrm>
        <a:off x="5929486" y="470"/>
        <a:ext cx="4424188" cy="1099855"/>
      </dsp:txXfrm>
    </dsp:sp>
    <dsp:sp modelId="{A7E1B0C4-B22B-468C-A5C9-97A6151925A7}">
      <dsp:nvSpPr>
        <dsp:cNvPr id="0" name=""/>
        <dsp:cNvSpPr/>
      </dsp:nvSpPr>
      <dsp:spPr>
        <a:xfrm>
          <a:off x="0" y="1341732"/>
          <a:ext cx="10353675" cy="10998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7F775-A398-4317-91D5-3FB68328923C}">
      <dsp:nvSpPr>
        <dsp:cNvPr id="0" name=""/>
        <dsp:cNvSpPr/>
      </dsp:nvSpPr>
      <dsp:spPr>
        <a:xfrm>
          <a:off x="332706" y="1622756"/>
          <a:ext cx="604920" cy="604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D1DB68-FF92-4280-92EF-94D5770B76F7}">
      <dsp:nvSpPr>
        <dsp:cNvPr id="0" name=""/>
        <dsp:cNvSpPr/>
      </dsp:nvSpPr>
      <dsp:spPr>
        <a:xfrm>
          <a:off x="1270332" y="1375288"/>
          <a:ext cx="4659153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PRESENT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DRAFT</a:t>
          </a:r>
        </a:p>
      </dsp:txBody>
      <dsp:txXfrm>
        <a:off x="1270332" y="1375288"/>
        <a:ext cx="4659153" cy="1099855"/>
      </dsp:txXfrm>
    </dsp:sp>
    <dsp:sp modelId="{2A5BECAD-941E-438D-ABB2-E199350C8897}">
      <dsp:nvSpPr>
        <dsp:cNvPr id="0" name=""/>
        <dsp:cNvSpPr/>
      </dsp:nvSpPr>
      <dsp:spPr>
        <a:xfrm>
          <a:off x="5929486" y="1375288"/>
          <a:ext cx="4424188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Presentation of draft, feedback and completion of final document</a:t>
          </a:r>
        </a:p>
      </dsp:txBody>
      <dsp:txXfrm>
        <a:off x="5929486" y="1375288"/>
        <a:ext cx="4424188" cy="1099855"/>
      </dsp:txXfrm>
    </dsp:sp>
    <dsp:sp modelId="{2C641057-89F2-4650-8F29-CFEB17E1EBD0}">
      <dsp:nvSpPr>
        <dsp:cNvPr id="0" name=""/>
        <dsp:cNvSpPr/>
      </dsp:nvSpPr>
      <dsp:spPr>
        <a:xfrm>
          <a:off x="0" y="2750107"/>
          <a:ext cx="10353675" cy="10998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CE3EAE6-847E-47C6-B5A4-7D2CF26215C0}">
      <dsp:nvSpPr>
        <dsp:cNvPr id="0" name=""/>
        <dsp:cNvSpPr/>
      </dsp:nvSpPr>
      <dsp:spPr>
        <a:xfrm>
          <a:off x="332706" y="2997575"/>
          <a:ext cx="604920" cy="604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1F108-291A-4E26-A44C-971136D007DA}">
      <dsp:nvSpPr>
        <dsp:cNvPr id="0" name=""/>
        <dsp:cNvSpPr/>
      </dsp:nvSpPr>
      <dsp:spPr>
        <a:xfrm>
          <a:off x="1270332" y="2750107"/>
          <a:ext cx="4659153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ADOPTION &amp;</a:t>
          </a:r>
        </a:p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PUBLICATION</a:t>
          </a:r>
        </a:p>
      </dsp:txBody>
      <dsp:txXfrm>
        <a:off x="1270332" y="2750107"/>
        <a:ext cx="4659153" cy="1099855"/>
      </dsp:txXfrm>
    </dsp:sp>
    <dsp:sp modelId="{4E8F37F5-1E5B-4D06-8619-01C034669815}">
      <dsp:nvSpPr>
        <dsp:cNvPr id="0" name=""/>
        <dsp:cNvSpPr/>
      </dsp:nvSpPr>
      <dsp:spPr>
        <a:xfrm>
          <a:off x="5929486" y="2750107"/>
          <a:ext cx="4424188" cy="1099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01" tIns="116401" rIns="116401" bIns="11640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Presentation of final document and adoption </a:t>
          </a:r>
        </a:p>
      </dsp:txBody>
      <dsp:txXfrm>
        <a:off x="5929486" y="2750107"/>
        <a:ext cx="4424188" cy="1099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376D9-B32E-4190-BBD3-6F138CE368B6}">
      <dsp:nvSpPr>
        <dsp:cNvPr id="0" name=""/>
        <dsp:cNvSpPr/>
      </dsp:nvSpPr>
      <dsp:spPr>
        <a:xfrm>
          <a:off x="0" y="424030"/>
          <a:ext cx="6266011" cy="1340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12" tIns="479044" rIns="48631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Effective cost management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Prioritize investment projects</a:t>
          </a:r>
        </a:p>
      </dsp:txBody>
      <dsp:txXfrm>
        <a:off x="0" y="424030"/>
        <a:ext cx="6266011" cy="1340325"/>
      </dsp:txXfrm>
    </dsp:sp>
    <dsp:sp modelId="{4EC4BA6F-835B-4D0B-9C83-348693DADDB1}">
      <dsp:nvSpPr>
        <dsp:cNvPr id="0" name=""/>
        <dsp:cNvSpPr/>
      </dsp:nvSpPr>
      <dsp:spPr>
        <a:xfrm>
          <a:off x="313300" y="5103"/>
          <a:ext cx="4386207" cy="6789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88" tIns="0" rIns="16578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Vigilant</a:t>
          </a:r>
        </a:p>
      </dsp:txBody>
      <dsp:txXfrm>
        <a:off x="346444" y="38247"/>
        <a:ext cx="4319919" cy="612672"/>
      </dsp:txXfrm>
    </dsp:sp>
    <dsp:sp modelId="{BBE0EFAA-1FE6-420A-96E7-D336A18A8032}">
      <dsp:nvSpPr>
        <dsp:cNvPr id="0" name=""/>
        <dsp:cNvSpPr/>
      </dsp:nvSpPr>
      <dsp:spPr>
        <a:xfrm>
          <a:off x="0" y="2148588"/>
          <a:ext cx="6266011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12" tIns="479044" rIns="48631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Adjust tax rates as needed to maintain a balanced budget from year to year</a:t>
          </a:r>
        </a:p>
      </dsp:txBody>
      <dsp:txXfrm>
        <a:off x="0" y="2148588"/>
        <a:ext cx="6266011" cy="1304100"/>
      </dsp:txXfrm>
    </dsp:sp>
    <dsp:sp modelId="{7DC24595-0C24-41D6-A5E5-1190EF02FDD7}">
      <dsp:nvSpPr>
        <dsp:cNvPr id="0" name=""/>
        <dsp:cNvSpPr/>
      </dsp:nvSpPr>
      <dsp:spPr>
        <a:xfrm>
          <a:off x="313300" y="1809108"/>
          <a:ext cx="4386207" cy="678960"/>
        </a:xfrm>
        <a:prstGeom prst="round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88" tIns="0" rIns="16578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Responsible</a:t>
          </a:r>
        </a:p>
      </dsp:txBody>
      <dsp:txXfrm>
        <a:off x="346444" y="1842252"/>
        <a:ext cx="4319919" cy="612672"/>
      </dsp:txXfrm>
    </dsp:sp>
    <dsp:sp modelId="{EDC9F0DC-55E1-40DF-A193-E81AF93DE4CF}">
      <dsp:nvSpPr>
        <dsp:cNvPr id="0" name=""/>
        <dsp:cNvSpPr/>
      </dsp:nvSpPr>
      <dsp:spPr>
        <a:xfrm>
          <a:off x="0" y="3916368"/>
          <a:ext cx="6266011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312" tIns="479044" rIns="486312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Seek alternative sources of revenue</a:t>
          </a:r>
        </a:p>
      </dsp:txBody>
      <dsp:txXfrm>
        <a:off x="0" y="3916368"/>
        <a:ext cx="6266011" cy="978075"/>
      </dsp:txXfrm>
    </dsp:sp>
    <dsp:sp modelId="{B0D6A6C2-475F-4FAD-B336-1D7506C54995}">
      <dsp:nvSpPr>
        <dsp:cNvPr id="0" name=""/>
        <dsp:cNvSpPr/>
      </dsp:nvSpPr>
      <dsp:spPr>
        <a:xfrm>
          <a:off x="313300" y="3576888"/>
          <a:ext cx="4386207" cy="678960"/>
        </a:xfrm>
        <a:prstGeom prst="round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788" tIns="0" rIns="16578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Resourceful</a:t>
          </a:r>
        </a:p>
      </dsp:txBody>
      <dsp:txXfrm>
        <a:off x="346444" y="3610032"/>
        <a:ext cx="4319919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F95F8-8BBE-40DC-9191-B4C8ADF15DD2}">
      <dsp:nvSpPr>
        <dsp:cNvPr id="0" name=""/>
        <dsp:cNvSpPr/>
      </dsp:nvSpPr>
      <dsp:spPr>
        <a:xfrm>
          <a:off x="3143" y="27792"/>
          <a:ext cx="3064668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Municipal Park</a:t>
          </a:r>
        </a:p>
      </dsp:txBody>
      <dsp:txXfrm>
        <a:off x="3143" y="27792"/>
        <a:ext cx="3064668" cy="748800"/>
      </dsp:txXfrm>
    </dsp:sp>
    <dsp:sp modelId="{36AA8AA3-A384-468A-9D63-9EC4405F27EA}">
      <dsp:nvSpPr>
        <dsp:cNvPr id="0" name=""/>
        <dsp:cNvSpPr/>
      </dsp:nvSpPr>
      <dsp:spPr>
        <a:xfrm>
          <a:off x="3143" y="776592"/>
          <a:ext cx="3064668" cy="32183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Prioritize what needs to be done to finalize Phase II of the intergenerational community park</a:t>
          </a:r>
        </a:p>
      </dsp:txBody>
      <dsp:txXfrm>
        <a:off x="3143" y="776592"/>
        <a:ext cx="3064668" cy="3218340"/>
      </dsp:txXfrm>
    </dsp:sp>
    <dsp:sp modelId="{8458AF0D-EDA0-4228-A0D1-9BDADA28A4F0}">
      <dsp:nvSpPr>
        <dsp:cNvPr id="0" name=""/>
        <dsp:cNvSpPr/>
      </dsp:nvSpPr>
      <dsp:spPr>
        <a:xfrm>
          <a:off x="3496865" y="27792"/>
          <a:ext cx="3064668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Roads</a:t>
          </a:r>
        </a:p>
      </dsp:txBody>
      <dsp:txXfrm>
        <a:off x="3496865" y="27792"/>
        <a:ext cx="3064668" cy="748800"/>
      </dsp:txXfrm>
    </dsp:sp>
    <dsp:sp modelId="{C626B9EF-A10F-47BA-B184-7015C1400BDF}">
      <dsp:nvSpPr>
        <dsp:cNvPr id="0" name=""/>
        <dsp:cNvSpPr/>
      </dsp:nvSpPr>
      <dsp:spPr>
        <a:xfrm>
          <a:off x="3496865" y="776592"/>
          <a:ext cx="3064668" cy="32183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Realize Phase I of Rock Mountain and Wide Road project</a:t>
          </a:r>
        </a:p>
      </dsp:txBody>
      <dsp:txXfrm>
        <a:off x="3496865" y="776592"/>
        <a:ext cx="3064668" cy="3218340"/>
      </dsp:txXfrm>
    </dsp:sp>
    <dsp:sp modelId="{09892AA0-1355-4490-9CFF-F41750AF0824}">
      <dsp:nvSpPr>
        <dsp:cNvPr id="0" name=""/>
        <dsp:cNvSpPr/>
      </dsp:nvSpPr>
      <dsp:spPr>
        <a:xfrm>
          <a:off x="6990588" y="27792"/>
          <a:ext cx="3064668" cy="748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Maintenance</a:t>
          </a:r>
          <a:r>
            <a:rPr lang="en-US" sz="2600" kern="1200" baseline="0" dirty="0"/>
            <a:t> </a:t>
          </a:r>
          <a:endParaRPr lang="en-US" sz="2600" kern="1200" dirty="0"/>
        </a:p>
      </dsp:txBody>
      <dsp:txXfrm>
        <a:off x="6990588" y="27792"/>
        <a:ext cx="3064668" cy="748800"/>
      </dsp:txXfrm>
    </dsp:sp>
    <dsp:sp modelId="{B73C82D1-FB98-46F0-B2BE-971D11855F53}">
      <dsp:nvSpPr>
        <dsp:cNvPr id="0" name=""/>
        <dsp:cNvSpPr/>
      </dsp:nvSpPr>
      <dsp:spPr>
        <a:xfrm>
          <a:off x="6990588" y="776592"/>
          <a:ext cx="3064668" cy="3218340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Ensure sufficient funds to carry out essential maintenance and repairs to municipal infrastructure</a:t>
          </a:r>
        </a:p>
      </dsp:txBody>
      <dsp:txXfrm>
        <a:off x="6990588" y="776592"/>
        <a:ext cx="3064668" cy="3218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168B6-B0BA-4EC8-B478-A936E2E29BBD}">
      <dsp:nvSpPr>
        <dsp:cNvPr id="0" name=""/>
        <dsp:cNvSpPr/>
      </dsp:nvSpPr>
      <dsp:spPr>
        <a:xfrm>
          <a:off x="0" y="116324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TAX RATES </a:t>
          </a:r>
          <a:endParaRPr lang="en-US" sz="2200" kern="1200" dirty="0"/>
        </a:p>
      </dsp:txBody>
      <dsp:txXfrm>
        <a:off x="25759" y="142083"/>
        <a:ext cx="10006881" cy="476152"/>
      </dsp:txXfrm>
    </dsp:sp>
    <dsp:sp modelId="{18D8C1A5-0623-4456-9354-6A5DC77FA846}">
      <dsp:nvSpPr>
        <dsp:cNvPr id="0" name=""/>
        <dsp:cNvSpPr/>
      </dsp:nvSpPr>
      <dsp:spPr>
        <a:xfrm>
          <a:off x="0" y="694958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none" kern="1200" dirty="0"/>
            <a:t>			   2024		2023		2022	</a:t>
          </a:r>
        </a:p>
      </dsp:txBody>
      <dsp:txXfrm>
        <a:off x="25759" y="720717"/>
        <a:ext cx="10006881" cy="476152"/>
      </dsp:txXfrm>
    </dsp:sp>
    <dsp:sp modelId="{1ABF0CF0-4E4A-4276-9FBB-24EBEE162327}">
      <dsp:nvSpPr>
        <dsp:cNvPr id="0" name=""/>
        <dsp:cNvSpPr/>
      </dsp:nvSpPr>
      <dsp:spPr>
        <a:xfrm>
          <a:off x="0" y="1235025"/>
          <a:ext cx="10058399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Residential 			1.35		    1.35			1.35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Non-residential           		2.66		    2.66			2.66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Industrial                     		2.94		    2.94			2.94</a:t>
          </a:r>
        </a:p>
      </dsp:txBody>
      <dsp:txXfrm>
        <a:off x="0" y="1235025"/>
        <a:ext cx="10058399" cy="888030"/>
      </dsp:txXfrm>
    </dsp:sp>
    <dsp:sp modelId="{84F1EAEC-C878-488D-AAC4-A3AAAE9EBB52}">
      <dsp:nvSpPr>
        <dsp:cNvPr id="0" name=""/>
        <dsp:cNvSpPr/>
      </dsp:nvSpPr>
      <dsp:spPr>
        <a:xfrm>
          <a:off x="0" y="2123055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Growth</a:t>
          </a:r>
        </a:p>
      </dsp:txBody>
      <dsp:txXfrm>
        <a:off x="25759" y="2148814"/>
        <a:ext cx="10006881" cy="476152"/>
      </dsp:txXfrm>
    </dsp:sp>
    <dsp:sp modelId="{74234B84-E102-433A-98C8-94D2A3EF8B10}">
      <dsp:nvSpPr>
        <dsp:cNvPr id="0" name=""/>
        <dsp:cNvSpPr/>
      </dsp:nvSpPr>
      <dsp:spPr>
        <a:xfrm>
          <a:off x="0" y="2650725"/>
          <a:ext cx="1005839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Moderate growth in tax revenue representing 7% in 2024 due mainly to an increase in the industrial value.</a:t>
          </a:r>
        </a:p>
      </dsp:txBody>
      <dsp:txXfrm>
        <a:off x="0" y="2650725"/>
        <a:ext cx="10058399" cy="364320"/>
      </dsp:txXfrm>
    </dsp:sp>
    <dsp:sp modelId="{E6A9AFC3-CDF6-41A3-924B-CD3216DAC547}">
      <dsp:nvSpPr>
        <dsp:cNvPr id="0" name=""/>
        <dsp:cNvSpPr/>
      </dsp:nvSpPr>
      <dsp:spPr>
        <a:xfrm>
          <a:off x="0" y="3015045"/>
          <a:ext cx="10058399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</a:t>
          </a:r>
        </a:p>
      </dsp:txBody>
      <dsp:txXfrm>
        <a:off x="25759" y="3040804"/>
        <a:ext cx="10006881" cy="476152"/>
      </dsp:txXfrm>
    </dsp:sp>
    <dsp:sp modelId="{24AEA2EE-5220-44D2-8A65-481DD478AEF7}">
      <dsp:nvSpPr>
        <dsp:cNvPr id="0" name=""/>
        <dsp:cNvSpPr/>
      </dsp:nvSpPr>
      <dsp:spPr>
        <a:xfrm>
          <a:off x="0" y="3542715"/>
          <a:ext cx="10058399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35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Increase of government transfers in 2024 totaling $65,870 vs 2023 budget.</a:t>
          </a:r>
        </a:p>
      </dsp:txBody>
      <dsp:txXfrm>
        <a:off x="0" y="3542715"/>
        <a:ext cx="10058399" cy="36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22C747-2A54-4296-B802-12454BBBC78B}">
      <dsp:nvSpPr>
        <dsp:cNvPr id="0" name=""/>
        <dsp:cNvSpPr/>
      </dsp:nvSpPr>
      <dsp:spPr>
        <a:xfrm rot="5400000">
          <a:off x="6475153" y="-2761095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Has a big impact on all operating expenses at the municipality as anywhere else.</a:t>
          </a:r>
        </a:p>
      </dsp:txBody>
      <dsp:txXfrm rot="-5400000">
        <a:off x="3621024" y="128627"/>
        <a:ext cx="6401783" cy="657930"/>
      </dsp:txXfrm>
    </dsp:sp>
    <dsp:sp modelId="{29A526E1-9A89-41D0-873D-D65B50C087CF}">
      <dsp:nvSpPr>
        <dsp:cNvPr id="0" name=""/>
        <dsp:cNvSpPr/>
      </dsp:nvSpPr>
      <dsp:spPr>
        <a:xfrm>
          <a:off x="321" y="9012"/>
          <a:ext cx="3621024" cy="9113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Inflation</a:t>
          </a:r>
        </a:p>
      </dsp:txBody>
      <dsp:txXfrm>
        <a:off x="44812" y="53503"/>
        <a:ext cx="3532042" cy="822413"/>
      </dsp:txXfrm>
    </dsp:sp>
    <dsp:sp modelId="{2E874DCA-222B-4F32-AE21-80220F03A952}">
      <dsp:nvSpPr>
        <dsp:cNvPr id="0" name=""/>
        <dsp:cNvSpPr/>
      </dsp:nvSpPr>
      <dsp:spPr>
        <a:xfrm rot="5400000">
          <a:off x="6475153" y="-1804130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82399"/>
            <a:satOff val="-7939"/>
            <a:lumOff val="-83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82399"/>
              <a:satOff val="-7939"/>
              <a:lumOff val="-8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gymnasium floor has been replaced in 2023, therefore this expense is not renewed in 2024’s budget.	</a:t>
          </a:r>
        </a:p>
      </dsp:txBody>
      <dsp:txXfrm rot="-5400000">
        <a:off x="3621024" y="1085592"/>
        <a:ext cx="6401783" cy="657930"/>
      </dsp:txXfrm>
    </dsp:sp>
    <dsp:sp modelId="{F6292AD5-8791-4C53-A3BC-B3A47DE40B8E}">
      <dsp:nvSpPr>
        <dsp:cNvPr id="0" name=""/>
        <dsp:cNvSpPr/>
      </dsp:nvSpPr>
      <dsp:spPr>
        <a:xfrm>
          <a:off x="0" y="958859"/>
          <a:ext cx="3621024" cy="911395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Leisure</a:t>
          </a:r>
          <a:r>
            <a:rPr lang="en-US" sz="3200" kern="1200" baseline="0" dirty="0"/>
            <a:t> and Culture</a:t>
          </a:r>
          <a:endParaRPr lang="en-US" sz="3200" kern="1200" dirty="0"/>
        </a:p>
      </dsp:txBody>
      <dsp:txXfrm>
        <a:off x="44491" y="1003350"/>
        <a:ext cx="3532042" cy="822413"/>
      </dsp:txXfrm>
    </dsp:sp>
    <dsp:sp modelId="{542CC4D7-A748-4D57-9D3D-B9884944A813}">
      <dsp:nvSpPr>
        <dsp:cNvPr id="0" name=""/>
        <dsp:cNvSpPr/>
      </dsp:nvSpPr>
      <dsp:spPr>
        <a:xfrm rot="5400000">
          <a:off x="6475153" y="-847165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164799"/>
            <a:satOff val="-15877"/>
            <a:lumOff val="-167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64799"/>
              <a:satOff val="-15877"/>
              <a:lumOff val="-16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Council will invest money (without raising taxes) to continue to improve the quality of the municipality services and installations.</a:t>
          </a:r>
        </a:p>
      </dsp:txBody>
      <dsp:txXfrm rot="-5400000">
        <a:off x="3621024" y="2042557"/>
        <a:ext cx="6401783" cy="657930"/>
      </dsp:txXfrm>
    </dsp:sp>
    <dsp:sp modelId="{6E0FB998-862B-45E0-8191-63781B6F6FFB}">
      <dsp:nvSpPr>
        <dsp:cNvPr id="0" name=""/>
        <dsp:cNvSpPr/>
      </dsp:nvSpPr>
      <dsp:spPr>
        <a:xfrm>
          <a:off x="0" y="1915824"/>
          <a:ext cx="3621024" cy="911395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Investment</a:t>
          </a:r>
        </a:p>
      </dsp:txBody>
      <dsp:txXfrm>
        <a:off x="44491" y="1960315"/>
        <a:ext cx="3532042" cy="822413"/>
      </dsp:txXfrm>
    </dsp:sp>
    <dsp:sp modelId="{228C5183-F680-49FB-9CB0-13852354D81D}">
      <dsp:nvSpPr>
        <dsp:cNvPr id="0" name=""/>
        <dsp:cNvSpPr/>
      </dsp:nvSpPr>
      <dsp:spPr>
        <a:xfrm rot="5400000">
          <a:off x="6475153" y="109799"/>
          <a:ext cx="729116" cy="6437376"/>
        </a:xfrm>
        <a:prstGeom prst="round2SameRect">
          <a:avLst/>
        </a:prstGeom>
        <a:solidFill>
          <a:schemeClr val="accent2">
            <a:tint val="40000"/>
            <a:alpha val="90000"/>
            <a:hueOff val="247198"/>
            <a:satOff val="-23816"/>
            <a:lumOff val="-251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247198"/>
              <a:satOff val="-23816"/>
              <a:lumOff val="-25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Note that the negotiation of the union book will be done next fall and may have impact on 2025’s budget.</a:t>
          </a:r>
        </a:p>
      </dsp:txBody>
      <dsp:txXfrm rot="-5400000">
        <a:off x="3621024" y="2999522"/>
        <a:ext cx="6401783" cy="657930"/>
      </dsp:txXfrm>
    </dsp:sp>
    <dsp:sp modelId="{CD3565A6-2605-45F4-B904-56F095937632}">
      <dsp:nvSpPr>
        <dsp:cNvPr id="0" name=""/>
        <dsp:cNvSpPr/>
      </dsp:nvSpPr>
      <dsp:spPr>
        <a:xfrm>
          <a:off x="0" y="2872789"/>
          <a:ext cx="3621024" cy="911395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Administration</a:t>
          </a:r>
        </a:p>
      </dsp:txBody>
      <dsp:txXfrm>
        <a:off x="44491" y="2917280"/>
        <a:ext cx="3532042" cy="822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5AF05-0271-46BD-93DE-013CC0711459}">
      <dsp:nvSpPr>
        <dsp:cNvPr id="0" name=""/>
        <dsp:cNvSpPr/>
      </dsp:nvSpPr>
      <dsp:spPr>
        <a:xfrm>
          <a:off x="0" y="378652"/>
          <a:ext cx="8214817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61" tIns="187452" rIns="63756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Taxes 					$810,186		$756,732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Transfers 				$238,658		$171,788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In-lieu of taxes				$  42,157		$  42 543	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Cost sharing				$  15,000		$  25,000	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Services rendered			$  57,999		$  45,362	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Affectations				$  50,000		$121,576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Other					$  16,000		$  17,000		</a:t>
          </a:r>
        </a:p>
      </dsp:txBody>
      <dsp:txXfrm>
        <a:off x="0" y="378652"/>
        <a:ext cx="8214817" cy="1275750"/>
      </dsp:txXfrm>
    </dsp:sp>
    <dsp:sp modelId="{65D3A2A6-E0A8-4DDC-971A-AEC6DBAD3EE6}">
      <dsp:nvSpPr>
        <dsp:cNvPr id="0" name=""/>
        <dsp:cNvSpPr/>
      </dsp:nvSpPr>
      <dsp:spPr>
        <a:xfrm>
          <a:off x="410740" y="270979"/>
          <a:ext cx="5750371" cy="265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50" tIns="0" rIns="21735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900" kern="1200" dirty="0"/>
            <a:t>REVENUE –$ 1,230,000			2024			2023				</a:t>
          </a:r>
        </a:p>
      </dsp:txBody>
      <dsp:txXfrm>
        <a:off x="423709" y="283948"/>
        <a:ext cx="5724433" cy="239742"/>
      </dsp:txXfrm>
    </dsp:sp>
    <dsp:sp modelId="{F4C9C844-2F9F-4DA6-94EF-C05C98F9305A}">
      <dsp:nvSpPr>
        <dsp:cNvPr id="0" name=""/>
        <dsp:cNvSpPr/>
      </dsp:nvSpPr>
      <dsp:spPr>
        <a:xfrm>
          <a:off x="0" y="1861010"/>
          <a:ext cx="821481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61" tIns="187452" rIns="63756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Administration				$608,900		$533,410		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Public Security				$  35,912		$  33,811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Urban Planning &amp; Development		$  52,100		$  34,100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Public Roadways			$155,300		$155,269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Leisure and Culture			$180,527		$273,020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Financing				$  14,600		$    6,700		</a:t>
          </a:r>
        </a:p>
      </dsp:txBody>
      <dsp:txXfrm>
        <a:off x="0" y="1861010"/>
        <a:ext cx="8214817" cy="1134000"/>
      </dsp:txXfrm>
    </dsp:sp>
    <dsp:sp modelId="{92AF37E7-FE45-4304-84E8-6AC9136CB04E}">
      <dsp:nvSpPr>
        <dsp:cNvPr id="0" name=""/>
        <dsp:cNvSpPr/>
      </dsp:nvSpPr>
      <dsp:spPr>
        <a:xfrm>
          <a:off x="410740" y="1728170"/>
          <a:ext cx="5750371" cy="26568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50" tIns="0" rIns="21735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900" kern="1200" dirty="0"/>
            <a:t>EXPENSES (Operations $1,047,340)	2024			2023				  </a:t>
          </a:r>
        </a:p>
      </dsp:txBody>
      <dsp:txXfrm>
        <a:off x="423709" y="1741139"/>
        <a:ext cx="5724433" cy="239742"/>
      </dsp:txXfrm>
    </dsp:sp>
    <dsp:sp modelId="{BC007F2C-7A75-40DC-8E48-8A2ACA34042A}">
      <dsp:nvSpPr>
        <dsp:cNvPr id="0" name=""/>
        <dsp:cNvSpPr/>
      </dsp:nvSpPr>
      <dsp:spPr>
        <a:xfrm>
          <a:off x="0" y="3176450"/>
          <a:ext cx="8214817" cy="5244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561" tIns="187452" rIns="637561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Reimbursement of long-term debt	$  32,660		$  43,690		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Investment activities			$150,000		$100,000</a:t>
          </a:r>
        </a:p>
      </dsp:txBody>
      <dsp:txXfrm>
        <a:off x="0" y="3176450"/>
        <a:ext cx="8214817" cy="524475"/>
      </dsp:txXfrm>
    </dsp:sp>
    <dsp:sp modelId="{9740A12B-B57B-43CF-8C7C-C74C38073756}">
      <dsp:nvSpPr>
        <dsp:cNvPr id="0" name=""/>
        <dsp:cNvSpPr/>
      </dsp:nvSpPr>
      <dsp:spPr>
        <a:xfrm>
          <a:off x="410740" y="3043610"/>
          <a:ext cx="5750371" cy="26568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50" tIns="0" rIns="217350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900" kern="1200" dirty="0"/>
            <a:t>EXPENSES  (Capital $182,660)		2024			2023		</a:t>
          </a:r>
        </a:p>
      </dsp:txBody>
      <dsp:txXfrm>
        <a:off x="423709" y="3056579"/>
        <a:ext cx="5724433" cy="2397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0E61C-168C-4BC3-BBBB-6919DD7FF3A7}">
      <dsp:nvSpPr>
        <dsp:cNvPr id="0" name=""/>
        <dsp:cNvSpPr/>
      </dsp:nvSpPr>
      <dsp:spPr>
        <a:xfrm>
          <a:off x="0" y="319975"/>
          <a:ext cx="9334345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49" tIns="312420" rIns="7244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Completion of Phase II of the intergenerational community park</a:t>
          </a:r>
        </a:p>
      </dsp:txBody>
      <dsp:txXfrm>
        <a:off x="0" y="319975"/>
        <a:ext cx="9334345" cy="661500"/>
      </dsp:txXfrm>
    </dsp:sp>
    <dsp:sp modelId="{3C868AB7-DE36-4723-A835-A8BCE8F3EFCC}">
      <dsp:nvSpPr>
        <dsp:cNvPr id="0" name=""/>
        <dsp:cNvSpPr/>
      </dsp:nvSpPr>
      <dsp:spPr>
        <a:xfrm>
          <a:off x="489404" y="98575"/>
          <a:ext cx="6534041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971" tIns="0" rIns="246971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MUNICIPAL PARK	</a:t>
          </a:r>
        </a:p>
      </dsp:txBody>
      <dsp:txXfrm>
        <a:off x="511020" y="120191"/>
        <a:ext cx="6490809" cy="399568"/>
      </dsp:txXfrm>
    </dsp:sp>
    <dsp:sp modelId="{862F0645-2B43-4F6C-843A-9AB02ACD23B8}">
      <dsp:nvSpPr>
        <dsp:cNvPr id="0" name=""/>
        <dsp:cNvSpPr/>
      </dsp:nvSpPr>
      <dsp:spPr>
        <a:xfrm>
          <a:off x="0" y="1283875"/>
          <a:ext cx="9334345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49" tIns="312420" rIns="7244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Call for tenders and realize Phase I of Rock Mountain and Wide Road	</a:t>
          </a:r>
        </a:p>
      </dsp:txBody>
      <dsp:txXfrm>
        <a:off x="0" y="1283875"/>
        <a:ext cx="9334345" cy="661500"/>
      </dsp:txXfrm>
    </dsp:sp>
    <dsp:sp modelId="{6B833B55-2C5D-4F1B-B9C0-A9856EC0940B}">
      <dsp:nvSpPr>
        <dsp:cNvPr id="0" name=""/>
        <dsp:cNvSpPr/>
      </dsp:nvSpPr>
      <dsp:spPr>
        <a:xfrm>
          <a:off x="466717" y="1062475"/>
          <a:ext cx="6534041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971" tIns="0" rIns="246971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ROADS</a:t>
          </a:r>
        </a:p>
      </dsp:txBody>
      <dsp:txXfrm>
        <a:off x="488333" y="1084091"/>
        <a:ext cx="6490809" cy="399568"/>
      </dsp:txXfrm>
    </dsp:sp>
    <dsp:sp modelId="{5B0E163E-72AE-4A44-ABF8-FDAE3521D506}">
      <dsp:nvSpPr>
        <dsp:cNvPr id="0" name=""/>
        <dsp:cNvSpPr/>
      </dsp:nvSpPr>
      <dsp:spPr>
        <a:xfrm>
          <a:off x="0" y="2272989"/>
          <a:ext cx="9334345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449" tIns="312420" rIns="724449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 Financing for capital investments are obtained mainly from grants and loans, when needed and prioritized, accumulated surplus (affectations) are used. Therefore, capital spending of 2024 has a minimal impact on the tax rates.</a:t>
          </a:r>
        </a:p>
      </dsp:txBody>
      <dsp:txXfrm>
        <a:off x="0" y="2272989"/>
        <a:ext cx="9334345" cy="1134000"/>
      </dsp:txXfrm>
    </dsp:sp>
    <dsp:sp modelId="{FAE9EB49-B2B4-4965-A608-FB6843E13E0A}">
      <dsp:nvSpPr>
        <dsp:cNvPr id="0" name=""/>
        <dsp:cNvSpPr/>
      </dsp:nvSpPr>
      <dsp:spPr>
        <a:xfrm>
          <a:off x="466717" y="2026376"/>
          <a:ext cx="6534041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6971" tIns="0" rIns="246971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Capital</a:t>
          </a:r>
          <a:r>
            <a:rPr lang="en-US" sz="1500" kern="1200" baseline="0" dirty="0"/>
            <a:t> spending</a:t>
          </a:r>
          <a:endParaRPr lang="en-US" sz="1500" kern="1200" dirty="0"/>
        </a:p>
      </dsp:txBody>
      <dsp:txXfrm>
        <a:off x="488333" y="2047992"/>
        <a:ext cx="6490809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16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1895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2527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61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6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5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2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0277FD-7DE6-41D4-930D-AC99F5AFE54E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6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7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3ED0CC-082F-4160-86E5-0D6041F12778}" type="datetime1">
              <a:rPr lang="en-US" smtClean="0"/>
              <a:t>12/20/2023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MUNICIPAL </a:t>
            </a:r>
            <a:br>
              <a:rPr lang="en-US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25000"/>
                  </a:schemeClr>
                </a:solidFill>
              </a:rPr>
              <a:t>BUDGET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Municipality of Grosse Ile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50488-8E5E-4E36-9763-092234CA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E780F8-2452-4595-A281-E594BA83D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17F44A-7774-4C79-BEDC-0CC73C8C0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1027" name="Image 1">
            <a:extLst>
              <a:ext uri="{FF2B5EF4-FFF2-40B4-BE49-F238E27FC236}">
                <a16:creationId xmlns:a16="http://schemas.microsoft.com/office/drawing/2014/main" id="{7E255E0F-598E-1E76-6159-62469CDF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35" y="4687669"/>
            <a:ext cx="5438828" cy="163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20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52C0B2E1-0268-42EC-ABD3-94F81A05B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7D2256B4-48EA-40FC-BBC0-AA1EE6E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23" name="Straight Connector 10">
            <a:extLst>
              <a:ext uri="{FF2B5EF4-FFF2-40B4-BE49-F238E27FC236}">
                <a16:creationId xmlns:a16="http://schemas.microsoft.com/office/drawing/2014/main" id="{3D44BCCA-102D-4A9D-B1E4-2450CAF0B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5A19B-C8C0-4B6B-83A4-B2BA0A44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927" y="715708"/>
            <a:ext cx="6272377" cy="59502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Happy Holidays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chemeClr val="tx2"/>
                </a:solidFill>
              </a:rPr>
              <a:t>from the members of council and staff of the Municipality of Grosse Ile! </a:t>
            </a:r>
            <a:br>
              <a:rPr lang="en-US" sz="40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			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You can reach the 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		Interim General Director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		Carole Lemieux, CPA at: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		418 985-2510 ext. 223</a:t>
            </a:r>
            <a:br>
              <a:rPr lang="en-US" sz="2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			direction@mungi.ca</a:t>
            </a:r>
            <a:br>
              <a:rPr lang="en-US" sz="2200" dirty="0">
                <a:solidFill>
                  <a:schemeClr val="tx2"/>
                </a:solidFill>
              </a:rPr>
            </a:br>
            <a:br>
              <a:rPr lang="en-US" sz="3200" dirty="0">
                <a:solidFill>
                  <a:schemeClr val="tx2"/>
                </a:solidFill>
              </a:rPr>
            </a:br>
            <a:br>
              <a:rPr lang="en-US" sz="3200" dirty="0">
                <a:solidFill>
                  <a:schemeClr val="tx2"/>
                </a:solidFill>
              </a:rPr>
            </a:br>
            <a:br>
              <a:rPr lang="en-US" sz="3200" dirty="0">
                <a:solidFill>
                  <a:schemeClr val="tx2"/>
                </a:solidFill>
              </a:rPr>
            </a:b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0EEF5601-A8BC-411D-AA64-3E79320BA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33209156-242F-4B26-8D07-CEB2B68A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3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pic>
        <p:nvPicPr>
          <p:cNvPr id="5" name="Graphic 4" descr="Holiday wreath outline">
            <a:extLst>
              <a:ext uri="{FF2B5EF4-FFF2-40B4-BE49-F238E27FC236}">
                <a16:creationId xmlns:a16="http://schemas.microsoft.com/office/drawing/2014/main" id="{36677967-C61C-4D82-B0FB-A12659D8C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535" y="2233168"/>
            <a:ext cx="2391664" cy="2391664"/>
          </a:xfrm>
          <a:prstGeom prst="rect">
            <a:avLst/>
          </a:prstGeom>
        </p:spPr>
      </p:pic>
      <p:pic>
        <p:nvPicPr>
          <p:cNvPr id="28" name="Picture 2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039EB0-6995-4ABF-84F9-3E5856BBD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830" y="5892800"/>
            <a:ext cx="2134678" cy="64560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B67B8E8-7925-A3A3-CAD1-62379B27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138" y="4321033"/>
            <a:ext cx="901956" cy="1199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83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PROCESS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174592"/>
              </p:ext>
            </p:extLst>
          </p:nvPr>
        </p:nvGraphicFramePr>
        <p:xfrm>
          <a:off x="919162" y="2093167"/>
          <a:ext cx="10353675" cy="3850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2CCD891-B733-425B-9C59-EEC38E454DE8}"/>
              </a:ext>
            </a:extLst>
          </p:cNvPr>
          <p:cNvSpPr txBox="1"/>
          <p:nvPr/>
        </p:nvSpPr>
        <p:spPr>
          <a:xfrm>
            <a:off x="4236098" y="538529"/>
            <a:ext cx="4189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 PROCESS</a:t>
            </a:r>
          </a:p>
        </p:txBody>
      </p:sp>
    </p:spTree>
    <p:extLst>
      <p:ext uri="{BB962C8B-B14F-4D97-AF65-F5344CB8AC3E}">
        <p14:creationId xmlns:p14="http://schemas.microsoft.com/office/powerpoint/2010/main" val="3265077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206" y="723751"/>
            <a:ext cx="3255534" cy="2945364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Maintaining a balanced budget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357043"/>
              </p:ext>
            </p:extLst>
          </p:nvPr>
        </p:nvGraphicFramePr>
        <p:xfrm>
          <a:off x="5282521" y="709683"/>
          <a:ext cx="6266011" cy="4899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ORIENTATIONS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128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216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F7CBA9-9D9B-479F-AAB5-BF785971C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TAXES AND EVALUATION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4480E5-678B-478F-9170-46502C5FB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598D875-841B-47A7-B4C8-237DBCE2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486648"/>
              </p:ext>
            </p:extLst>
          </p:nvPr>
        </p:nvGraphicFramePr>
        <p:xfrm>
          <a:off x="1097280" y="1845734"/>
          <a:ext cx="1005840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51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3400" dirty="0"/>
              <a:t>OPERATING EXPENSES</a:t>
            </a:r>
            <a:br>
              <a:rPr lang="en-US" sz="3400" dirty="0"/>
            </a:br>
            <a:endParaRPr lang="en-US" sz="3400" dirty="0"/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188755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22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BUDGET </a:t>
            </a:r>
            <a:br>
              <a:rPr lang="en-US"/>
            </a:br>
            <a:r>
              <a:rPr lang="en-US"/>
              <a:t>COMPARISON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100563"/>
              </p:ext>
            </p:extLst>
          </p:nvPr>
        </p:nvGraphicFramePr>
        <p:xfrm>
          <a:off x="1096962" y="1912690"/>
          <a:ext cx="8214817" cy="3971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088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26D6637-CAA2-4BE5-AE71-62FAF88E46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1265045"/>
              </p:ext>
            </p:extLst>
          </p:nvPr>
        </p:nvGraphicFramePr>
        <p:xfrm>
          <a:off x="2032000" y="289249"/>
          <a:ext cx="8128000" cy="586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865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45" y="144625"/>
            <a:ext cx="10058400" cy="702409"/>
          </a:xfrm>
        </p:spPr>
        <p:txBody>
          <a:bodyPr>
            <a:normAutofit/>
          </a:bodyPr>
          <a:lstStyle/>
          <a:p>
            <a:r>
              <a:rPr lang="en-US" sz="3900" dirty="0"/>
              <a:t>INVESTMENTS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15633"/>
              </p:ext>
            </p:extLst>
          </p:nvPr>
        </p:nvGraphicFramePr>
        <p:xfrm>
          <a:off x="873345" y="765078"/>
          <a:ext cx="9334345" cy="348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25826A-6CFB-E607-3B87-3058B13CD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633192"/>
              </p:ext>
            </p:extLst>
          </p:nvPr>
        </p:nvGraphicFramePr>
        <p:xfrm>
          <a:off x="5020178" y="4350862"/>
          <a:ext cx="707193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870">
                  <a:extLst>
                    <a:ext uri="{9D8B030D-6E8A-4147-A177-3AD203B41FA5}">
                      <a16:colId xmlns:a16="http://schemas.microsoft.com/office/drawing/2014/main" val="3105331014"/>
                    </a:ext>
                  </a:extLst>
                </a:gridCol>
                <a:gridCol w="1259860">
                  <a:extLst>
                    <a:ext uri="{9D8B030D-6E8A-4147-A177-3AD203B41FA5}">
                      <a16:colId xmlns:a16="http://schemas.microsoft.com/office/drawing/2014/main" val="4127689912"/>
                    </a:ext>
                  </a:extLst>
                </a:gridCol>
                <a:gridCol w="1358951">
                  <a:extLst>
                    <a:ext uri="{9D8B030D-6E8A-4147-A177-3AD203B41FA5}">
                      <a16:colId xmlns:a16="http://schemas.microsoft.com/office/drawing/2014/main" val="1607079329"/>
                    </a:ext>
                  </a:extLst>
                </a:gridCol>
                <a:gridCol w="1113737">
                  <a:extLst>
                    <a:ext uri="{9D8B030D-6E8A-4147-A177-3AD203B41FA5}">
                      <a16:colId xmlns:a16="http://schemas.microsoft.com/office/drawing/2014/main" val="3347448243"/>
                    </a:ext>
                  </a:extLst>
                </a:gridCol>
                <a:gridCol w="1442515">
                  <a:extLst>
                    <a:ext uri="{9D8B030D-6E8A-4147-A177-3AD203B41FA5}">
                      <a16:colId xmlns:a16="http://schemas.microsoft.com/office/drawing/2014/main" val="688015965"/>
                    </a:ext>
                  </a:extLst>
                </a:gridCol>
              </a:tblGrid>
              <a:tr h="36031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Estimate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Grant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Cost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630997"/>
                  </a:ext>
                </a:extLst>
              </a:tr>
              <a:tr h="621904">
                <a:tc>
                  <a:txBody>
                    <a:bodyPr/>
                    <a:lstStyle/>
                    <a:p>
                      <a:r>
                        <a:rPr lang="en-US" dirty="0"/>
                        <a:t>Roadworks –Wide &amp; Rock Mountain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$1,031,240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$872,041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$159,199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Loan</a:t>
                      </a:r>
                      <a:endParaRPr lang="en-C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859811"/>
                  </a:ext>
                </a:extLst>
              </a:tr>
              <a:tr h="360310">
                <a:tc>
                  <a:txBody>
                    <a:bodyPr/>
                    <a:lstStyle/>
                    <a:p>
                      <a:r>
                        <a:rPr lang="en-US" dirty="0"/>
                        <a:t>Phase II - Park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$150,000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$100,000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Acc. surplus</a:t>
                      </a:r>
                      <a:endParaRPr lang="en-CA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19771"/>
                  </a:ext>
                </a:extLst>
              </a:tr>
              <a:tr h="36031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$1,181,240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$972,041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$209,199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95187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3AAD0DCE-133F-5CD6-68EB-18D56F3A8935}"/>
              </a:ext>
            </a:extLst>
          </p:cNvPr>
          <p:cNvSpPr txBox="1">
            <a:spLocks/>
          </p:cNvSpPr>
          <p:nvPr/>
        </p:nvSpPr>
        <p:spPr>
          <a:xfrm>
            <a:off x="873345" y="3171985"/>
            <a:ext cx="4146833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ADDITIONS TO THE TRIENNIAL CAPITAL PLAN</a:t>
            </a:r>
            <a:b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207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E70FC5-1855-47AB-8CE1-CB3C873A8988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1326</TotalTime>
  <Words>752</Words>
  <Application>Microsoft Office PowerPoint</Application>
  <PresentationFormat>Grand écran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Calibri</vt:lpstr>
      <vt:lpstr>Calibri Light</vt:lpstr>
      <vt:lpstr>Retrospect</vt:lpstr>
      <vt:lpstr>MUNICIPAL  BUDGET 2024</vt:lpstr>
      <vt:lpstr>The PROCESS</vt:lpstr>
      <vt:lpstr>Maintaining a balanced budget</vt:lpstr>
      <vt:lpstr>2024 ORIENTATIONS</vt:lpstr>
      <vt:lpstr>TAXES AND EVALUATION</vt:lpstr>
      <vt:lpstr>OPERATING EXPENSES </vt:lpstr>
      <vt:lpstr>BUDGET  COMPARISON</vt:lpstr>
      <vt:lpstr>Présentation PowerPoint</vt:lpstr>
      <vt:lpstr>INVESTMENTS</vt:lpstr>
      <vt:lpstr>Happy Holidays from the members of council and staff of the Municipality of Grosse Ile!          You can reach the     Interim General Director    Carole Lemieux, CPA at:    418 985-2510 ext. 223    direction@mungi.ca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Janice Turnbull</dc:creator>
  <cp:lastModifiedBy>Carole Lemieux</cp:lastModifiedBy>
  <cp:revision>35</cp:revision>
  <cp:lastPrinted>2021-12-21T20:00:36Z</cp:lastPrinted>
  <dcterms:created xsi:type="dcterms:W3CDTF">2021-12-20T18:08:21Z</dcterms:created>
  <dcterms:modified xsi:type="dcterms:W3CDTF">2023-12-20T16:32:27Z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